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326"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5620"/>
    <p:restoredTop sz="99462" autoAdjust="0"/>
  </p:normalViewPr>
  <p:slideViewPr>
    <p:cSldViewPr>
      <p:cViewPr varScale="1">
        <p:scale>
          <a:sx n="61" d="100"/>
          <a:sy n="61" d="100"/>
        </p:scale>
        <p:origin x="-1296" y="-78"/>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01546-7192-4D44-9617-48B7CECF0D7A}" type="doc">
      <dgm:prSet loTypeId="urn:microsoft.com/office/officeart/2005/8/layout/cycle3" loCatId="cycle" qsTypeId="urn:microsoft.com/office/officeart/2005/8/quickstyle/simple4" qsCatId="simple" csTypeId="urn:microsoft.com/office/officeart/2005/8/colors/accent6_2" csCatId="accent6" phldr="1"/>
      <dgm:spPr/>
      <dgm:t>
        <a:bodyPr/>
        <a:lstStyle/>
        <a:p>
          <a:endParaRPr lang="en-US"/>
        </a:p>
      </dgm:t>
    </dgm:pt>
    <dgm:pt modelId="{13E54D00-99EA-436D-BA7F-3E076B8F5828}">
      <dgm:prSet phldrT="[Text]" custT="1"/>
      <dgm:spPr/>
      <dgm:t>
        <a:bodyPr/>
        <a:lstStyle/>
        <a:p>
          <a:r>
            <a:rPr lang="en-US" sz="1000" b="1" dirty="0">
              <a:solidFill>
                <a:sysClr val="windowText" lastClr="000000"/>
              </a:solidFill>
            </a:rPr>
            <a:t>OPEN VLE RAP REGISTRATION OPTION</a:t>
          </a:r>
        </a:p>
      </dgm:t>
    </dgm:pt>
    <dgm:pt modelId="{6A223475-DDB2-43EC-9024-961BA7247677}" type="parTrans" cxnId="{D1DF842C-D9BF-47D8-8D08-A97019A08D88}">
      <dgm:prSet/>
      <dgm:spPr/>
      <dgm:t>
        <a:bodyPr/>
        <a:lstStyle/>
        <a:p>
          <a:endParaRPr lang="en-US" sz="2400"/>
        </a:p>
      </dgm:t>
    </dgm:pt>
    <dgm:pt modelId="{B22F33C6-F61E-4C89-8FB4-C6BF24AA4062}" type="sibTrans" cxnId="{D1DF842C-D9BF-47D8-8D08-A97019A08D88}">
      <dgm:prSet/>
      <dgm:spPr>
        <a:solidFill>
          <a:srgbClr val="0070C0"/>
        </a:solidFill>
      </dgm:spPr>
      <dgm:t>
        <a:bodyPr/>
        <a:lstStyle/>
        <a:p>
          <a:endParaRPr lang="en-US" sz="2400"/>
        </a:p>
      </dgm:t>
    </dgm:pt>
    <dgm:pt modelId="{96C53152-4016-4453-95E3-E6FAC2024701}">
      <dgm:prSet phldrT="[Text]" custT="1"/>
      <dgm:spPr/>
      <dgm:t>
        <a:bodyPr/>
        <a:lstStyle/>
        <a:p>
          <a:r>
            <a:rPr lang="en-US" sz="1000" b="1" dirty="0">
              <a:solidFill>
                <a:sysClr val="windowText" lastClr="000000"/>
              </a:solidFill>
            </a:rPr>
            <a:t>STUDY THE TRAINING MODULES AND COMPLETE ASSIGMENTS</a:t>
          </a:r>
        </a:p>
      </dgm:t>
    </dgm:pt>
    <dgm:pt modelId="{CFC42CE4-DE56-43CC-8E9B-8A9F700BBE1E}" type="parTrans" cxnId="{E7AF7114-2CA5-420C-A531-D0C0EC292A53}">
      <dgm:prSet/>
      <dgm:spPr/>
      <dgm:t>
        <a:bodyPr/>
        <a:lstStyle/>
        <a:p>
          <a:endParaRPr lang="en-US" sz="2400"/>
        </a:p>
      </dgm:t>
    </dgm:pt>
    <dgm:pt modelId="{F9905978-6F67-4408-B917-35A180ADE28B}" type="sibTrans" cxnId="{E7AF7114-2CA5-420C-A531-D0C0EC292A53}">
      <dgm:prSet/>
      <dgm:spPr/>
      <dgm:t>
        <a:bodyPr/>
        <a:lstStyle/>
        <a:p>
          <a:endParaRPr lang="en-US" sz="2400"/>
        </a:p>
      </dgm:t>
    </dgm:pt>
    <dgm:pt modelId="{F487DFD3-E670-4BF7-97FC-E57E4C27704A}">
      <dgm:prSet phldrT="[Text]" custT="1"/>
      <dgm:spPr/>
      <dgm:t>
        <a:bodyPr/>
        <a:lstStyle/>
        <a:p>
          <a:r>
            <a:rPr lang="en-US" sz="1000" b="1" dirty="0">
              <a:solidFill>
                <a:sysClr val="windowText" lastClr="000000"/>
              </a:solidFill>
            </a:rPr>
            <a:t>APPEAR FOR ONLINE EXAMINATION </a:t>
          </a:r>
        </a:p>
      </dgm:t>
    </dgm:pt>
    <dgm:pt modelId="{9C385F71-C662-49C7-8797-550BB68E27D9}" type="parTrans" cxnId="{29524578-BF7C-4F34-B094-759A2644746C}">
      <dgm:prSet/>
      <dgm:spPr/>
      <dgm:t>
        <a:bodyPr/>
        <a:lstStyle/>
        <a:p>
          <a:endParaRPr lang="en-US" sz="2400"/>
        </a:p>
      </dgm:t>
    </dgm:pt>
    <dgm:pt modelId="{5738001F-530B-4045-B8C0-E442D1172C85}" type="sibTrans" cxnId="{29524578-BF7C-4F34-B094-759A2644746C}">
      <dgm:prSet/>
      <dgm:spPr/>
      <dgm:t>
        <a:bodyPr/>
        <a:lstStyle/>
        <a:p>
          <a:endParaRPr lang="en-US" sz="2400"/>
        </a:p>
      </dgm:t>
    </dgm:pt>
    <dgm:pt modelId="{5FA154D7-5BDF-4F56-A46A-9DC8A66DC402}">
      <dgm:prSet phldrT="[Text]" custT="1"/>
      <dgm:spPr/>
      <dgm:t>
        <a:bodyPr/>
        <a:lstStyle/>
        <a:p>
          <a:r>
            <a:rPr lang="en-US" sz="1000" b="1" dirty="0">
              <a:solidFill>
                <a:sysClr val="windowText" lastClr="000000"/>
              </a:solidFill>
            </a:rPr>
            <a:t>VLE  BECOMES LICENSED RAP AFTER PASSING THE EXAM</a:t>
          </a:r>
        </a:p>
      </dgm:t>
    </dgm:pt>
    <dgm:pt modelId="{42F76082-7625-4B02-92E9-90C0F6EE0DE9}" type="parTrans" cxnId="{DC16170B-6AD5-438A-ADE6-CF77E62595B1}">
      <dgm:prSet/>
      <dgm:spPr/>
      <dgm:t>
        <a:bodyPr/>
        <a:lstStyle/>
        <a:p>
          <a:endParaRPr lang="en-US" sz="2400"/>
        </a:p>
      </dgm:t>
    </dgm:pt>
    <dgm:pt modelId="{A4F5C320-5529-40C9-8F56-5E76BF5EB50C}" type="sibTrans" cxnId="{DC16170B-6AD5-438A-ADE6-CF77E62595B1}">
      <dgm:prSet/>
      <dgm:spPr/>
      <dgm:t>
        <a:bodyPr/>
        <a:lstStyle/>
        <a:p>
          <a:endParaRPr lang="en-US" sz="2400"/>
        </a:p>
      </dgm:t>
    </dgm:pt>
    <dgm:pt modelId="{E6E2172E-36A7-4979-8C95-28902A326ADF}">
      <dgm:prSet phldrT="[Text]" custT="1"/>
      <dgm:spPr/>
      <dgm:t>
        <a:bodyPr/>
        <a:lstStyle/>
        <a:p>
          <a:r>
            <a:rPr lang="en-US" sz="1000" b="1" dirty="0">
              <a:solidFill>
                <a:sysClr val="windowText" lastClr="000000"/>
              </a:solidFill>
            </a:rPr>
            <a:t>RAP STARTS ISSUING POLICIES </a:t>
          </a:r>
        </a:p>
      </dgm:t>
    </dgm:pt>
    <dgm:pt modelId="{C7B7073D-6108-4A4D-9488-56B34973FB9E}" type="parTrans" cxnId="{F5BB98D4-3E12-4442-918F-F72A7939E7BB}">
      <dgm:prSet/>
      <dgm:spPr/>
      <dgm:t>
        <a:bodyPr/>
        <a:lstStyle/>
        <a:p>
          <a:endParaRPr lang="en-US" sz="2400"/>
        </a:p>
      </dgm:t>
    </dgm:pt>
    <dgm:pt modelId="{D140D9A1-2824-47A0-BF07-BC6E3B7F0B42}" type="sibTrans" cxnId="{F5BB98D4-3E12-4442-918F-F72A7939E7BB}">
      <dgm:prSet/>
      <dgm:spPr/>
      <dgm:t>
        <a:bodyPr/>
        <a:lstStyle/>
        <a:p>
          <a:endParaRPr lang="en-US" sz="2400"/>
        </a:p>
      </dgm:t>
    </dgm:pt>
    <dgm:pt modelId="{4AE5B58E-8CA1-40BE-872D-DF2840E61715}">
      <dgm:prSet custT="1"/>
      <dgm:spPr/>
      <dgm:t>
        <a:bodyPr/>
        <a:lstStyle/>
        <a:p>
          <a:r>
            <a:rPr lang="en-US" sz="1000" b="1" dirty="0">
              <a:solidFill>
                <a:sysClr val="windowText" lastClr="000000"/>
              </a:solidFill>
            </a:rPr>
            <a:t>MAKE FEE PAYMENT TOWARDS LICENSING AND EXAMINATION</a:t>
          </a:r>
        </a:p>
      </dgm:t>
    </dgm:pt>
    <dgm:pt modelId="{FB70713D-88AA-4A15-91EA-4CAED348FA4C}" type="parTrans" cxnId="{BCCC95A4-4882-46B4-98E0-964E6C303CC5}">
      <dgm:prSet/>
      <dgm:spPr/>
      <dgm:t>
        <a:bodyPr/>
        <a:lstStyle/>
        <a:p>
          <a:endParaRPr lang="en-US" sz="2400"/>
        </a:p>
      </dgm:t>
    </dgm:pt>
    <dgm:pt modelId="{932E878F-CB9D-4D17-AEBD-57BADA1B22B7}" type="sibTrans" cxnId="{BCCC95A4-4882-46B4-98E0-964E6C303CC5}">
      <dgm:prSet/>
      <dgm:spPr/>
      <dgm:t>
        <a:bodyPr/>
        <a:lstStyle/>
        <a:p>
          <a:endParaRPr lang="en-US" sz="2400"/>
        </a:p>
      </dgm:t>
    </dgm:pt>
    <dgm:pt modelId="{96DA770C-5136-4B7E-8066-FE97EB0466D0}">
      <dgm:prSet custT="1"/>
      <dgm:spPr/>
      <dgm:t>
        <a:bodyPr/>
        <a:lstStyle/>
        <a:p>
          <a:r>
            <a:rPr lang="en-US" sz="1000" b="1" dirty="0">
              <a:solidFill>
                <a:sysClr val="windowText" lastClr="000000"/>
              </a:solidFill>
            </a:rPr>
            <a:t>COMPLETE AND SUBMIT THE FORM USING EKYC</a:t>
          </a:r>
        </a:p>
      </dgm:t>
    </dgm:pt>
    <dgm:pt modelId="{84B67D17-2BD6-48B5-B478-410768640095}" type="parTrans" cxnId="{D835E193-52A5-442F-82B2-71C8E203F998}">
      <dgm:prSet/>
      <dgm:spPr/>
      <dgm:t>
        <a:bodyPr/>
        <a:lstStyle/>
        <a:p>
          <a:endParaRPr lang="en-US" sz="2400"/>
        </a:p>
      </dgm:t>
    </dgm:pt>
    <dgm:pt modelId="{37BAAB34-8F71-4378-8840-42C6B7EBEF2D}" type="sibTrans" cxnId="{D835E193-52A5-442F-82B2-71C8E203F998}">
      <dgm:prSet/>
      <dgm:spPr/>
      <dgm:t>
        <a:bodyPr/>
        <a:lstStyle/>
        <a:p>
          <a:endParaRPr lang="en-US" sz="2400"/>
        </a:p>
      </dgm:t>
    </dgm:pt>
    <dgm:pt modelId="{F56F2D01-3F01-4D88-9196-DF928233F06D}" type="pres">
      <dgm:prSet presAssocID="{A6901546-7192-4D44-9617-48B7CECF0D7A}" presName="Name0" presStyleCnt="0">
        <dgm:presLayoutVars>
          <dgm:dir/>
          <dgm:resizeHandles val="exact"/>
        </dgm:presLayoutVars>
      </dgm:prSet>
      <dgm:spPr/>
      <dgm:t>
        <a:bodyPr/>
        <a:lstStyle/>
        <a:p>
          <a:endParaRPr lang="en-IN"/>
        </a:p>
      </dgm:t>
    </dgm:pt>
    <dgm:pt modelId="{34235369-EF43-4CA5-A25C-DE4680A798E9}" type="pres">
      <dgm:prSet presAssocID="{A6901546-7192-4D44-9617-48B7CECF0D7A}" presName="cycle" presStyleCnt="0"/>
      <dgm:spPr/>
    </dgm:pt>
    <dgm:pt modelId="{E6584A5E-2D2C-4C92-8450-253846AC7E8C}" type="pres">
      <dgm:prSet presAssocID="{13E54D00-99EA-436D-BA7F-3E076B8F5828}" presName="nodeFirstNode" presStyleLbl="node1" presStyleIdx="0" presStyleCnt="7">
        <dgm:presLayoutVars>
          <dgm:bulletEnabled val="1"/>
        </dgm:presLayoutVars>
      </dgm:prSet>
      <dgm:spPr/>
      <dgm:t>
        <a:bodyPr/>
        <a:lstStyle/>
        <a:p>
          <a:endParaRPr lang="en-US"/>
        </a:p>
      </dgm:t>
    </dgm:pt>
    <dgm:pt modelId="{551F4497-008A-485E-AFA3-7B03E3CC524A}" type="pres">
      <dgm:prSet presAssocID="{B22F33C6-F61E-4C89-8FB4-C6BF24AA4062}" presName="sibTransFirstNode" presStyleLbl="bgShp" presStyleIdx="0" presStyleCnt="1"/>
      <dgm:spPr/>
      <dgm:t>
        <a:bodyPr/>
        <a:lstStyle/>
        <a:p>
          <a:endParaRPr lang="en-IN"/>
        </a:p>
      </dgm:t>
    </dgm:pt>
    <dgm:pt modelId="{82E19A21-B86A-417D-912A-A24CF1FB2130}" type="pres">
      <dgm:prSet presAssocID="{96DA770C-5136-4B7E-8066-FE97EB0466D0}" presName="nodeFollowingNodes" presStyleLbl="node1" presStyleIdx="1" presStyleCnt="7">
        <dgm:presLayoutVars>
          <dgm:bulletEnabled val="1"/>
        </dgm:presLayoutVars>
      </dgm:prSet>
      <dgm:spPr/>
      <dgm:t>
        <a:bodyPr/>
        <a:lstStyle/>
        <a:p>
          <a:endParaRPr lang="en-US"/>
        </a:p>
      </dgm:t>
    </dgm:pt>
    <dgm:pt modelId="{BA3184A2-587E-4712-B422-34DA391B7617}" type="pres">
      <dgm:prSet presAssocID="{4AE5B58E-8CA1-40BE-872D-DF2840E61715}" presName="nodeFollowingNodes" presStyleLbl="node1" presStyleIdx="2" presStyleCnt="7">
        <dgm:presLayoutVars>
          <dgm:bulletEnabled val="1"/>
        </dgm:presLayoutVars>
      </dgm:prSet>
      <dgm:spPr/>
      <dgm:t>
        <a:bodyPr/>
        <a:lstStyle/>
        <a:p>
          <a:endParaRPr lang="en-US"/>
        </a:p>
      </dgm:t>
    </dgm:pt>
    <dgm:pt modelId="{F478B841-94E9-426D-869A-D217DEA06E6D}" type="pres">
      <dgm:prSet presAssocID="{96C53152-4016-4453-95E3-E6FAC2024701}" presName="nodeFollowingNodes" presStyleLbl="node1" presStyleIdx="3" presStyleCnt="7">
        <dgm:presLayoutVars>
          <dgm:bulletEnabled val="1"/>
        </dgm:presLayoutVars>
      </dgm:prSet>
      <dgm:spPr/>
      <dgm:t>
        <a:bodyPr/>
        <a:lstStyle/>
        <a:p>
          <a:endParaRPr lang="en-US"/>
        </a:p>
      </dgm:t>
    </dgm:pt>
    <dgm:pt modelId="{FF365BE3-FCF3-487D-AF12-8B1CF78A8EA6}" type="pres">
      <dgm:prSet presAssocID="{F487DFD3-E670-4BF7-97FC-E57E4C27704A}" presName="nodeFollowingNodes" presStyleLbl="node1" presStyleIdx="4" presStyleCnt="7">
        <dgm:presLayoutVars>
          <dgm:bulletEnabled val="1"/>
        </dgm:presLayoutVars>
      </dgm:prSet>
      <dgm:spPr/>
      <dgm:t>
        <a:bodyPr/>
        <a:lstStyle/>
        <a:p>
          <a:endParaRPr lang="en-IN"/>
        </a:p>
      </dgm:t>
    </dgm:pt>
    <dgm:pt modelId="{C68B8E95-93DE-4686-98B9-654168B57CDF}" type="pres">
      <dgm:prSet presAssocID="{5FA154D7-5BDF-4F56-A46A-9DC8A66DC402}" presName="nodeFollowingNodes" presStyleLbl="node1" presStyleIdx="5" presStyleCnt="7">
        <dgm:presLayoutVars>
          <dgm:bulletEnabled val="1"/>
        </dgm:presLayoutVars>
      </dgm:prSet>
      <dgm:spPr/>
      <dgm:t>
        <a:bodyPr/>
        <a:lstStyle/>
        <a:p>
          <a:endParaRPr lang="en-US"/>
        </a:p>
      </dgm:t>
    </dgm:pt>
    <dgm:pt modelId="{703943C0-B30C-42BE-A600-C7DFF4079D42}" type="pres">
      <dgm:prSet presAssocID="{E6E2172E-36A7-4979-8C95-28902A326ADF}" presName="nodeFollowingNodes" presStyleLbl="node1" presStyleIdx="6" presStyleCnt="7">
        <dgm:presLayoutVars>
          <dgm:bulletEnabled val="1"/>
        </dgm:presLayoutVars>
      </dgm:prSet>
      <dgm:spPr/>
      <dgm:t>
        <a:bodyPr/>
        <a:lstStyle/>
        <a:p>
          <a:endParaRPr lang="en-US"/>
        </a:p>
      </dgm:t>
    </dgm:pt>
  </dgm:ptLst>
  <dgm:cxnLst>
    <dgm:cxn modelId="{D835E193-52A5-442F-82B2-71C8E203F998}" srcId="{A6901546-7192-4D44-9617-48B7CECF0D7A}" destId="{96DA770C-5136-4B7E-8066-FE97EB0466D0}" srcOrd="1" destOrd="0" parTransId="{84B67D17-2BD6-48B5-B478-410768640095}" sibTransId="{37BAAB34-8F71-4378-8840-42C6B7EBEF2D}"/>
    <dgm:cxn modelId="{BCCC95A4-4882-46B4-98E0-964E6C303CC5}" srcId="{A6901546-7192-4D44-9617-48B7CECF0D7A}" destId="{4AE5B58E-8CA1-40BE-872D-DF2840E61715}" srcOrd="2" destOrd="0" parTransId="{FB70713D-88AA-4A15-91EA-4CAED348FA4C}" sibTransId="{932E878F-CB9D-4D17-AEBD-57BADA1B22B7}"/>
    <dgm:cxn modelId="{2BAD918B-098E-4E50-8CFC-58ACC5FC8559}" type="presOf" srcId="{13E54D00-99EA-436D-BA7F-3E076B8F5828}" destId="{E6584A5E-2D2C-4C92-8450-253846AC7E8C}" srcOrd="0" destOrd="0" presId="urn:microsoft.com/office/officeart/2005/8/layout/cycle3"/>
    <dgm:cxn modelId="{6E6212EE-9A32-495A-B084-D79D0CB4999A}" type="presOf" srcId="{F487DFD3-E670-4BF7-97FC-E57E4C27704A}" destId="{FF365BE3-FCF3-487D-AF12-8B1CF78A8EA6}" srcOrd="0" destOrd="0" presId="urn:microsoft.com/office/officeart/2005/8/layout/cycle3"/>
    <dgm:cxn modelId="{E7AF7114-2CA5-420C-A531-D0C0EC292A53}" srcId="{A6901546-7192-4D44-9617-48B7CECF0D7A}" destId="{96C53152-4016-4453-95E3-E6FAC2024701}" srcOrd="3" destOrd="0" parTransId="{CFC42CE4-DE56-43CC-8E9B-8A9F700BBE1E}" sibTransId="{F9905978-6F67-4408-B917-35A180ADE28B}"/>
    <dgm:cxn modelId="{F1A4A95F-F4E1-4E0F-9C63-FC9E9B8513F4}" type="presOf" srcId="{96C53152-4016-4453-95E3-E6FAC2024701}" destId="{F478B841-94E9-426D-869A-D217DEA06E6D}" srcOrd="0" destOrd="0" presId="urn:microsoft.com/office/officeart/2005/8/layout/cycle3"/>
    <dgm:cxn modelId="{3E993722-AF1A-43A5-9F96-DAA5DEDFAE98}" type="presOf" srcId="{96DA770C-5136-4B7E-8066-FE97EB0466D0}" destId="{82E19A21-B86A-417D-912A-A24CF1FB2130}" srcOrd="0" destOrd="0" presId="urn:microsoft.com/office/officeart/2005/8/layout/cycle3"/>
    <dgm:cxn modelId="{02DA9ADD-E544-48E9-83DD-EBA8227F26F5}" type="presOf" srcId="{4AE5B58E-8CA1-40BE-872D-DF2840E61715}" destId="{BA3184A2-587E-4712-B422-34DA391B7617}" srcOrd="0" destOrd="0" presId="urn:microsoft.com/office/officeart/2005/8/layout/cycle3"/>
    <dgm:cxn modelId="{DC16170B-6AD5-438A-ADE6-CF77E62595B1}" srcId="{A6901546-7192-4D44-9617-48B7CECF0D7A}" destId="{5FA154D7-5BDF-4F56-A46A-9DC8A66DC402}" srcOrd="5" destOrd="0" parTransId="{42F76082-7625-4B02-92E9-90C0F6EE0DE9}" sibTransId="{A4F5C320-5529-40C9-8F56-5E76BF5EB50C}"/>
    <dgm:cxn modelId="{B483AF2E-8CC5-491A-A203-7277D7624ABE}" type="presOf" srcId="{B22F33C6-F61E-4C89-8FB4-C6BF24AA4062}" destId="{551F4497-008A-485E-AFA3-7B03E3CC524A}" srcOrd="0" destOrd="0" presId="urn:microsoft.com/office/officeart/2005/8/layout/cycle3"/>
    <dgm:cxn modelId="{29524578-BF7C-4F34-B094-759A2644746C}" srcId="{A6901546-7192-4D44-9617-48B7CECF0D7A}" destId="{F487DFD3-E670-4BF7-97FC-E57E4C27704A}" srcOrd="4" destOrd="0" parTransId="{9C385F71-C662-49C7-8797-550BB68E27D9}" sibTransId="{5738001F-530B-4045-B8C0-E442D1172C85}"/>
    <dgm:cxn modelId="{D1DF842C-D9BF-47D8-8D08-A97019A08D88}" srcId="{A6901546-7192-4D44-9617-48B7CECF0D7A}" destId="{13E54D00-99EA-436D-BA7F-3E076B8F5828}" srcOrd="0" destOrd="0" parTransId="{6A223475-DDB2-43EC-9024-961BA7247677}" sibTransId="{B22F33C6-F61E-4C89-8FB4-C6BF24AA4062}"/>
    <dgm:cxn modelId="{F5BB98D4-3E12-4442-918F-F72A7939E7BB}" srcId="{A6901546-7192-4D44-9617-48B7CECF0D7A}" destId="{E6E2172E-36A7-4979-8C95-28902A326ADF}" srcOrd="6" destOrd="0" parTransId="{C7B7073D-6108-4A4D-9488-56B34973FB9E}" sibTransId="{D140D9A1-2824-47A0-BF07-BC6E3B7F0B42}"/>
    <dgm:cxn modelId="{52F0F8D6-9822-4118-A677-1CF5200BAEFF}" type="presOf" srcId="{E6E2172E-36A7-4979-8C95-28902A326ADF}" destId="{703943C0-B30C-42BE-A600-C7DFF4079D42}" srcOrd="0" destOrd="0" presId="urn:microsoft.com/office/officeart/2005/8/layout/cycle3"/>
    <dgm:cxn modelId="{65AD2DF8-2D1B-4C9B-BB7A-CBFABBC5B9D1}" type="presOf" srcId="{5FA154D7-5BDF-4F56-A46A-9DC8A66DC402}" destId="{C68B8E95-93DE-4686-98B9-654168B57CDF}" srcOrd="0" destOrd="0" presId="urn:microsoft.com/office/officeart/2005/8/layout/cycle3"/>
    <dgm:cxn modelId="{56D16517-4C3F-435E-99C0-A826EFCC14ED}" type="presOf" srcId="{A6901546-7192-4D44-9617-48B7CECF0D7A}" destId="{F56F2D01-3F01-4D88-9196-DF928233F06D}" srcOrd="0" destOrd="0" presId="urn:microsoft.com/office/officeart/2005/8/layout/cycle3"/>
    <dgm:cxn modelId="{72851D9A-A434-40EC-87BA-55D4D99FF3A1}" type="presParOf" srcId="{F56F2D01-3F01-4D88-9196-DF928233F06D}" destId="{34235369-EF43-4CA5-A25C-DE4680A798E9}" srcOrd="0" destOrd="0" presId="urn:microsoft.com/office/officeart/2005/8/layout/cycle3"/>
    <dgm:cxn modelId="{299B2EC4-3F93-47A6-BF98-40F0DC3CBABE}" type="presParOf" srcId="{34235369-EF43-4CA5-A25C-DE4680A798E9}" destId="{E6584A5E-2D2C-4C92-8450-253846AC7E8C}" srcOrd="0" destOrd="0" presId="urn:microsoft.com/office/officeart/2005/8/layout/cycle3"/>
    <dgm:cxn modelId="{ABE45C0D-EF87-482C-8831-C18E4E3701AA}" type="presParOf" srcId="{34235369-EF43-4CA5-A25C-DE4680A798E9}" destId="{551F4497-008A-485E-AFA3-7B03E3CC524A}" srcOrd="1" destOrd="0" presId="urn:microsoft.com/office/officeart/2005/8/layout/cycle3"/>
    <dgm:cxn modelId="{73B985C8-E3E2-49A6-9F12-30D9511FDBB2}" type="presParOf" srcId="{34235369-EF43-4CA5-A25C-DE4680A798E9}" destId="{82E19A21-B86A-417D-912A-A24CF1FB2130}" srcOrd="2" destOrd="0" presId="urn:microsoft.com/office/officeart/2005/8/layout/cycle3"/>
    <dgm:cxn modelId="{0BB3D1E0-77FC-4316-9910-3FBD5993E83E}" type="presParOf" srcId="{34235369-EF43-4CA5-A25C-DE4680A798E9}" destId="{BA3184A2-587E-4712-B422-34DA391B7617}" srcOrd="3" destOrd="0" presId="urn:microsoft.com/office/officeart/2005/8/layout/cycle3"/>
    <dgm:cxn modelId="{C119B4FA-EC45-4E85-AAFF-15EEEADFA477}" type="presParOf" srcId="{34235369-EF43-4CA5-A25C-DE4680A798E9}" destId="{F478B841-94E9-426D-869A-D217DEA06E6D}" srcOrd="4" destOrd="0" presId="urn:microsoft.com/office/officeart/2005/8/layout/cycle3"/>
    <dgm:cxn modelId="{B876CD59-3888-43CB-ADE3-6B0B9D1063DC}" type="presParOf" srcId="{34235369-EF43-4CA5-A25C-DE4680A798E9}" destId="{FF365BE3-FCF3-487D-AF12-8B1CF78A8EA6}" srcOrd="5" destOrd="0" presId="urn:microsoft.com/office/officeart/2005/8/layout/cycle3"/>
    <dgm:cxn modelId="{108CD8A2-F7A6-43B4-B2A2-C09FF45BAE8D}" type="presParOf" srcId="{34235369-EF43-4CA5-A25C-DE4680A798E9}" destId="{C68B8E95-93DE-4686-98B9-654168B57CDF}" srcOrd="6" destOrd="0" presId="urn:microsoft.com/office/officeart/2005/8/layout/cycle3"/>
    <dgm:cxn modelId="{38DABFB2-A3A9-417C-8706-5866D74D09BC}" type="presParOf" srcId="{34235369-EF43-4CA5-A25C-DE4680A798E9}" destId="{703943C0-B30C-42BE-A600-C7DFF4079D42}" srcOrd="7" destOrd="0" presId="urn:microsoft.com/office/officeart/2005/8/layout/cycle3"/>
  </dgm:cxnLst>
  <dgm:bg>
    <a:noFill/>
  </dgm:bg>
  <dgm:whole>
    <a:ln>
      <a:noFill/>
    </a:ln>
  </dgm:whole>
</dgm:dataModel>
</file>

<file path=ppt/diagrams/data2.xml><?xml version="1.0" encoding="utf-8"?>
<dgm:dataModel xmlns:dgm="http://schemas.openxmlformats.org/drawingml/2006/diagram" xmlns:a="http://schemas.openxmlformats.org/drawingml/2006/main">
  <dgm:ptLst>
    <dgm:pt modelId="{A0412442-4C7F-4920-B3B4-9299B112DE17}" type="doc">
      <dgm:prSet loTypeId="urn:microsoft.com/office/officeart/2005/8/layout/process5" loCatId="process" qsTypeId="urn:microsoft.com/office/officeart/2005/8/quickstyle/simple1" qsCatId="simple" csTypeId="urn:microsoft.com/office/officeart/2005/8/colors/colorful3" csCatId="colorful" phldr="1"/>
      <dgm:spPr/>
      <dgm:t>
        <a:bodyPr/>
        <a:lstStyle/>
        <a:p>
          <a:endParaRPr lang="en-US"/>
        </a:p>
      </dgm:t>
    </dgm:pt>
    <dgm:pt modelId="{CC89A5AC-E2F2-4FAC-B1C2-9162125241CA}">
      <dgm:prSet phldrT="[Text]"/>
      <dgm:spPr/>
      <dgm:t>
        <a:bodyPr/>
        <a:lstStyle/>
        <a:p>
          <a:r>
            <a:rPr lang="en-US" dirty="0"/>
            <a:t>VLE will login to digital </a:t>
          </a:r>
          <a:r>
            <a:rPr lang="en-US" dirty="0" err="1"/>
            <a:t>sevaportal</a:t>
          </a:r>
          <a:r>
            <a:rPr lang="en-US" dirty="0"/>
            <a:t> using his 12digit login ID &amp; password</a:t>
          </a:r>
        </a:p>
      </dgm:t>
    </dgm:pt>
    <dgm:pt modelId="{8EEB1A2D-90DC-49CD-8EC5-FCE24D93FE34}" type="parTrans" cxnId="{620A0319-F985-4C44-B8B1-FAF4B3E2DA30}">
      <dgm:prSet/>
      <dgm:spPr/>
      <dgm:t>
        <a:bodyPr/>
        <a:lstStyle/>
        <a:p>
          <a:endParaRPr lang="en-US"/>
        </a:p>
      </dgm:t>
    </dgm:pt>
    <dgm:pt modelId="{C6C63389-F7D5-403E-8519-E64484DC874E}" type="sibTrans" cxnId="{620A0319-F985-4C44-B8B1-FAF4B3E2DA30}">
      <dgm:prSet/>
      <dgm:spPr/>
      <dgm:t>
        <a:bodyPr/>
        <a:lstStyle/>
        <a:p>
          <a:endParaRPr lang="en-US"/>
        </a:p>
      </dgm:t>
    </dgm:pt>
    <dgm:pt modelId="{08680417-78C5-4257-B4CD-077C5249D29F}">
      <dgm:prSet phldrT="[Text]"/>
      <dgm:spPr/>
      <dgm:t>
        <a:bodyPr/>
        <a:lstStyle/>
        <a:p>
          <a:r>
            <a:rPr lang="en-US" dirty="0"/>
            <a:t>Will click on healthcare from the top right service icons</a:t>
          </a:r>
        </a:p>
      </dgm:t>
    </dgm:pt>
    <dgm:pt modelId="{E47E24CA-A82E-4390-950C-0EDEAC3251A5}" type="parTrans" cxnId="{330B41BA-400D-476D-ACCE-FEDE7FCFB945}">
      <dgm:prSet/>
      <dgm:spPr/>
      <dgm:t>
        <a:bodyPr/>
        <a:lstStyle/>
        <a:p>
          <a:endParaRPr lang="en-US"/>
        </a:p>
      </dgm:t>
    </dgm:pt>
    <dgm:pt modelId="{11D33DB1-9FA4-43D7-8492-F44E46D62599}" type="sibTrans" cxnId="{330B41BA-400D-476D-ACCE-FEDE7FCFB945}">
      <dgm:prSet/>
      <dgm:spPr/>
      <dgm:t>
        <a:bodyPr/>
        <a:lstStyle/>
        <a:p>
          <a:endParaRPr lang="en-US"/>
        </a:p>
      </dgm:t>
    </dgm:pt>
    <dgm:pt modelId="{6DBC262C-6758-4099-9B26-BC12D7A0E4B7}">
      <dgm:prSet phldrT="[Text]"/>
      <dgm:spPr/>
      <dgm:t>
        <a:bodyPr/>
        <a:lstStyle/>
        <a:p>
          <a:r>
            <a:rPr lang="en-US" dirty="0" err="1"/>
            <a:t>WIll</a:t>
          </a:r>
          <a:r>
            <a:rPr lang="en-US" dirty="0"/>
            <a:t> click on the service he wants to deliver at his CSC</a:t>
          </a:r>
        </a:p>
      </dgm:t>
    </dgm:pt>
    <dgm:pt modelId="{8B55282C-A34F-41C8-8208-CE5D7779F347}" type="parTrans" cxnId="{81E89DBD-002F-4279-924F-DC428FD3FBC7}">
      <dgm:prSet/>
      <dgm:spPr/>
      <dgm:t>
        <a:bodyPr/>
        <a:lstStyle/>
        <a:p>
          <a:endParaRPr lang="en-US"/>
        </a:p>
      </dgm:t>
    </dgm:pt>
    <dgm:pt modelId="{77261CA5-5472-46F6-A1AB-F6E0C9D11A84}" type="sibTrans" cxnId="{81E89DBD-002F-4279-924F-DC428FD3FBC7}">
      <dgm:prSet/>
      <dgm:spPr/>
      <dgm:t>
        <a:bodyPr/>
        <a:lstStyle/>
        <a:p>
          <a:endParaRPr lang="en-US"/>
        </a:p>
      </dgm:t>
    </dgm:pt>
    <dgm:pt modelId="{602BB7BF-4513-4AC3-B8B4-4CE3FE039563}">
      <dgm:prSet phldrT="[Text]"/>
      <dgm:spPr/>
      <dgm:t>
        <a:bodyPr/>
        <a:lstStyle/>
        <a:p>
          <a:r>
            <a:rPr lang="en-US" dirty="0"/>
            <a:t>Will register the patient in accordance to the service requirement</a:t>
          </a:r>
        </a:p>
      </dgm:t>
    </dgm:pt>
    <dgm:pt modelId="{0AA1F6C3-48E5-47BA-91FA-FE430AD8C7EF}" type="parTrans" cxnId="{F3E01748-AB4C-47D6-8347-91EC6B91AA8F}">
      <dgm:prSet/>
      <dgm:spPr/>
      <dgm:t>
        <a:bodyPr/>
        <a:lstStyle/>
        <a:p>
          <a:endParaRPr lang="en-US"/>
        </a:p>
      </dgm:t>
    </dgm:pt>
    <dgm:pt modelId="{6FE79525-EFE7-435D-9CC6-77771C41A2B0}" type="sibTrans" cxnId="{F3E01748-AB4C-47D6-8347-91EC6B91AA8F}">
      <dgm:prSet/>
      <dgm:spPr/>
      <dgm:t>
        <a:bodyPr/>
        <a:lstStyle/>
        <a:p>
          <a:endParaRPr lang="en-US"/>
        </a:p>
      </dgm:t>
    </dgm:pt>
    <dgm:pt modelId="{4525DAB2-96E5-40F6-8966-D34833B8DA86}">
      <dgm:prSet phldrT="[Text]"/>
      <dgm:spPr/>
      <dgm:t>
        <a:bodyPr/>
        <a:lstStyle/>
        <a:p>
          <a:r>
            <a:rPr lang="en-US" dirty="0"/>
            <a:t>will pay from his wallet for the desired service</a:t>
          </a:r>
        </a:p>
      </dgm:t>
    </dgm:pt>
    <dgm:pt modelId="{80A1AC1E-AC28-4328-9493-E22BCF6E6528}" type="parTrans" cxnId="{0B5093D8-093F-46A3-B4F6-B73422A5AEA5}">
      <dgm:prSet/>
      <dgm:spPr/>
      <dgm:t>
        <a:bodyPr/>
        <a:lstStyle/>
        <a:p>
          <a:endParaRPr lang="en-US"/>
        </a:p>
      </dgm:t>
    </dgm:pt>
    <dgm:pt modelId="{8AE52C94-9281-4506-AA2B-F38488575036}" type="sibTrans" cxnId="{0B5093D8-093F-46A3-B4F6-B73422A5AEA5}">
      <dgm:prSet/>
      <dgm:spPr/>
      <dgm:t>
        <a:bodyPr/>
        <a:lstStyle/>
        <a:p>
          <a:endParaRPr lang="en-US"/>
        </a:p>
      </dgm:t>
    </dgm:pt>
    <dgm:pt modelId="{C26375F2-F4B8-43F0-A7CE-CEF038327AC5}" type="pres">
      <dgm:prSet presAssocID="{A0412442-4C7F-4920-B3B4-9299B112DE17}" presName="diagram" presStyleCnt="0">
        <dgm:presLayoutVars>
          <dgm:dir/>
          <dgm:resizeHandles val="exact"/>
        </dgm:presLayoutVars>
      </dgm:prSet>
      <dgm:spPr/>
      <dgm:t>
        <a:bodyPr/>
        <a:lstStyle/>
        <a:p>
          <a:endParaRPr lang="en-US"/>
        </a:p>
      </dgm:t>
    </dgm:pt>
    <dgm:pt modelId="{1F264EE6-B165-4E3A-BFD3-494D5E949EE3}" type="pres">
      <dgm:prSet presAssocID="{CC89A5AC-E2F2-4FAC-B1C2-9162125241CA}" presName="node" presStyleLbl="node1" presStyleIdx="0" presStyleCnt="5">
        <dgm:presLayoutVars>
          <dgm:bulletEnabled val="1"/>
        </dgm:presLayoutVars>
      </dgm:prSet>
      <dgm:spPr/>
      <dgm:t>
        <a:bodyPr/>
        <a:lstStyle/>
        <a:p>
          <a:endParaRPr lang="en-US"/>
        </a:p>
      </dgm:t>
    </dgm:pt>
    <dgm:pt modelId="{BEB81096-7504-467E-A3A2-4F77B70F702B}" type="pres">
      <dgm:prSet presAssocID="{C6C63389-F7D5-403E-8519-E64484DC874E}" presName="sibTrans" presStyleLbl="sibTrans2D1" presStyleIdx="0" presStyleCnt="4"/>
      <dgm:spPr/>
      <dgm:t>
        <a:bodyPr/>
        <a:lstStyle/>
        <a:p>
          <a:endParaRPr lang="en-US"/>
        </a:p>
      </dgm:t>
    </dgm:pt>
    <dgm:pt modelId="{CF6DBE9E-BC50-4D87-8B1E-DFF19FE206F7}" type="pres">
      <dgm:prSet presAssocID="{C6C63389-F7D5-403E-8519-E64484DC874E}" presName="connectorText" presStyleLbl="sibTrans2D1" presStyleIdx="0" presStyleCnt="4"/>
      <dgm:spPr/>
      <dgm:t>
        <a:bodyPr/>
        <a:lstStyle/>
        <a:p>
          <a:endParaRPr lang="en-US"/>
        </a:p>
      </dgm:t>
    </dgm:pt>
    <dgm:pt modelId="{2F75E083-8FBD-49FB-82BB-D942E39EFF08}" type="pres">
      <dgm:prSet presAssocID="{08680417-78C5-4257-B4CD-077C5249D29F}" presName="node" presStyleLbl="node1" presStyleIdx="1" presStyleCnt="5">
        <dgm:presLayoutVars>
          <dgm:bulletEnabled val="1"/>
        </dgm:presLayoutVars>
      </dgm:prSet>
      <dgm:spPr/>
      <dgm:t>
        <a:bodyPr/>
        <a:lstStyle/>
        <a:p>
          <a:endParaRPr lang="en-US"/>
        </a:p>
      </dgm:t>
    </dgm:pt>
    <dgm:pt modelId="{7B758C20-A6C3-4955-94DA-D5D3506BF4B5}" type="pres">
      <dgm:prSet presAssocID="{11D33DB1-9FA4-43D7-8492-F44E46D62599}" presName="sibTrans" presStyleLbl="sibTrans2D1" presStyleIdx="1" presStyleCnt="4"/>
      <dgm:spPr/>
      <dgm:t>
        <a:bodyPr/>
        <a:lstStyle/>
        <a:p>
          <a:endParaRPr lang="en-US"/>
        </a:p>
      </dgm:t>
    </dgm:pt>
    <dgm:pt modelId="{BCE55AA2-6E6F-4265-A35F-9BA3F1A967F8}" type="pres">
      <dgm:prSet presAssocID="{11D33DB1-9FA4-43D7-8492-F44E46D62599}" presName="connectorText" presStyleLbl="sibTrans2D1" presStyleIdx="1" presStyleCnt="4"/>
      <dgm:spPr/>
      <dgm:t>
        <a:bodyPr/>
        <a:lstStyle/>
        <a:p>
          <a:endParaRPr lang="en-US"/>
        </a:p>
      </dgm:t>
    </dgm:pt>
    <dgm:pt modelId="{360379D1-0160-4F3F-9CA9-D3323B04230F}" type="pres">
      <dgm:prSet presAssocID="{6DBC262C-6758-4099-9B26-BC12D7A0E4B7}" presName="node" presStyleLbl="node1" presStyleIdx="2" presStyleCnt="5">
        <dgm:presLayoutVars>
          <dgm:bulletEnabled val="1"/>
        </dgm:presLayoutVars>
      </dgm:prSet>
      <dgm:spPr/>
      <dgm:t>
        <a:bodyPr/>
        <a:lstStyle/>
        <a:p>
          <a:endParaRPr lang="en-US"/>
        </a:p>
      </dgm:t>
    </dgm:pt>
    <dgm:pt modelId="{8C1FEC8D-38A3-4AA9-89E6-0A32D6D39E69}" type="pres">
      <dgm:prSet presAssocID="{77261CA5-5472-46F6-A1AB-F6E0C9D11A84}" presName="sibTrans" presStyleLbl="sibTrans2D1" presStyleIdx="2" presStyleCnt="4"/>
      <dgm:spPr/>
      <dgm:t>
        <a:bodyPr/>
        <a:lstStyle/>
        <a:p>
          <a:endParaRPr lang="en-US"/>
        </a:p>
      </dgm:t>
    </dgm:pt>
    <dgm:pt modelId="{FE24C1D0-1A31-49FD-A54D-C188C57D5594}" type="pres">
      <dgm:prSet presAssocID="{77261CA5-5472-46F6-A1AB-F6E0C9D11A84}" presName="connectorText" presStyleLbl="sibTrans2D1" presStyleIdx="2" presStyleCnt="4"/>
      <dgm:spPr/>
      <dgm:t>
        <a:bodyPr/>
        <a:lstStyle/>
        <a:p>
          <a:endParaRPr lang="en-US"/>
        </a:p>
      </dgm:t>
    </dgm:pt>
    <dgm:pt modelId="{8B7DC418-06AE-4A56-9118-570EEC3C1095}" type="pres">
      <dgm:prSet presAssocID="{602BB7BF-4513-4AC3-B8B4-4CE3FE039563}" presName="node" presStyleLbl="node1" presStyleIdx="3" presStyleCnt="5">
        <dgm:presLayoutVars>
          <dgm:bulletEnabled val="1"/>
        </dgm:presLayoutVars>
      </dgm:prSet>
      <dgm:spPr/>
      <dgm:t>
        <a:bodyPr/>
        <a:lstStyle/>
        <a:p>
          <a:endParaRPr lang="en-US"/>
        </a:p>
      </dgm:t>
    </dgm:pt>
    <dgm:pt modelId="{EECDB742-9384-4439-A7B4-6D9C8B3B6749}" type="pres">
      <dgm:prSet presAssocID="{6FE79525-EFE7-435D-9CC6-77771C41A2B0}" presName="sibTrans" presStyleLbl="sibTrans2D1" presStyleIdx="3" presStyleCnt="4"/>
      <dgm:spPr/>
      <dgm:t>
        <a:bodyPr/>
        <a:lstStyle/>
        <a:p>
          <a:endParaRPr lang="en-US"/>
        </a:p>
      </dgm:t>
    </dgm:pt>
    <dgm:pt modelId="{996E55B9-9C80-4E48-8607-CDCAECD55032}" type="pres">
      <dgm:prSet presAssocID="{6FE79525-EFE7-435D-9CC6-77771C41A2B0}" presName="connectorText" presStyleLbl="sibTrans2D1" presStyleIdx="3" presStyleCnt="4"/>
      <dgm:spPr/>
      <dgm:t>
        <a:bodyPr/>
        <a:lstStyle/>
        <a:p>
          <a:endParaRPr lang="en-US"/>
        </a:p>
      </dgm:t>
    </dgm:pt>
    <dgm:pt modelId="{CA117447-58CC-4AAF-B276-8D2E1D9F38DD}" type="pres">
      <dgm:prSet presAssocID="{4525DAB2-96E5-40F6-8966-D34833B8DA86}" presName="node" presStyleLbl="node1" presStyleIdx="4" presStyleCnt="5">
        <dgm:presLayoutVars>
          <dgm:bulletEnabled val="1"/>
        </dgm:presLayoutVars>
      </dgm:prSet>
      <dgm:spPr/>
      <dgm:t>
        <a:bodyPr/>
        <a:lstStyle/>
        <a:p>
          <a:endParaRPr lang="en-US"/>
        </a:p>
      </dgm:t>
    </dgm:pt>
  </dgm:ptLst>
  <dgm:cxnLst>
    <dgm:cxn modelId="{592F4F62-6E58-4278-995F-6D961C69C83E}" type="presOf" srcId="{C6C63389-F7D5-403E-8519-E64484DC874E}" destId="{CF6DBE9E-BC50-4D87-8B1E-DFF19FE206F7}" srcOrd="1" destOrd="0" presId="urn:microsoft.com/office/officeart/2005/8/layout/process5"/>
    <dgm:cxn modelId="{8B2EA0E4-7E8D-4601-A8CA-9994EB68A92D}" type="presOf" srcId="{602BB7BF-4513-4AC3-B8B4-4CE3FE039563}" destId="{8B7DC418-06AE-4A56-9118-570EEC3C1095}" srcOrd="0" destOrd="0" presId="urn:microsoft.com/office/officeart/2005/8/layout/process5"/>
    <dgm:cxn modelId="{81E89DBD-002F-4279-924F-DC428FD3FBC7}" srcId="{A0412442-4C7F-4920-B3B4-9299B112DE17}" destId="{6DBC262C-6758-4099-9B26-BC12D7A0E4B7}" srcOrd="2" destOrd="0" parTransId="{8B55282C-A34F-41C8-8208-CE5D7779F347}" sibTransId="{77261CA5-5472-46F6-A1AB-F6E0C9D11A84}"/>
    <dgm:cxn modelId="{330B41BA-400D-476D-ACCE-FEDE7FCFB945}" srcId="{A0412442-4C7F-4920-B3B4-9299B112DE17}" destId="{08680417-78C5-4257-B4CD-077C5249D29F}" srcOrd="1" destOrd="0" parTransId="{E47E24CA-A82E-4390-950C-0EDEAC3251A5}" sibTransId="{11D33DB1-9FA4-43D7-8492-F44E46D62599}"/>
    <dgm:cxn modelId="{54EDDF7E-2C11-42DF-9450-2F0C580B5692}" type="presOf" srcId="{11D33DB1-9FA4-43D7-8492-F44E46D62599}" destId="{7B758C20-A6C3-4955-94DA-D5D3506BF4B5}" srcOrd="0" destOrd="0" presId="urn:microsoft.com/office/officeart/2005/8/layout/process5"/>
    <dgm:cxn modelId="{3ED893E0-625D-4E9E-95A2-422E8131D2B2}" type="presOf" srcId="{77261CA5-5472-46F6-A1AB-F6E0C9D11A84}" destId="{8C1FEC8D-38A3-4AA9-89E6-0A32D6D39E69}" srcOrd="0" destOrd="0" presId="urn:microsoft.com/office/officeart/2005/8/layout/process5"/>
    <dgm:cxn modelId="{21D74D36-B71B-44C0-AE78-D867FE5BB488}" type="presOf" srcId="{6FE79525-EFE7-435D-9CC6-77771C41A2B0}" destId="{EECDB742-9384-4439-A7B4-6D9C8B3B6749}" srcOrd="0" destOrd="0" presId="urn:microsoft.com/office/officeart/2005/8/layout/process5"/>
    <dgm:cxn modelId="{4A287446-8764-4CCB-9FD3-3CF576653FB0}" type="presOf" srcId="{6FE79525-EFE7-435D-9CC6-77771C41A2B0}" destId="{996E55B9-9C80-4E48-8607-CDCAECD55032}" srcOrd="1" destOrd="0" presId="urn:microsoft.com/office/officeart/2005/8/layout/process5"/>
    <dgm:cxn modelId="{F3E01748-AB4C-47D6-8347-91EC6B91AA8F}" srcId="{A0412442-4C7F-4920-B3B4-9299B112DE17}" destId="{602BB7BF-4513-4AC3-B8B4-4CE3FE039563}" srcOrd="3" destOrd="0" parTransId="{0AA1F6C3-48E5-47BA-91FA-FE430AD8C7EF}" sibTransId="{6FE79525-EFE7-435D-9CC6-77771C41A2B0}"/>
    <dgm:cxn modelId="{0B5093D8-093F-46A3-B4F6-B73422A5AEA5}" srcId="{A0412442-4C7F-4920-B3B4-9299B112DE17}" destId="{4525DAB2-96E5-40F6-8966-D34833B8DA86}" srcOrd="4" destOrd="0" parTransId="{80A1AC1E-AC28-4328-9493-E22BCF6E6528}" sibTransId="{8AE52C94-9281-4506-AA2B-F38488575036}"/>
    <dgm:cxn modelId="{214E5828-AFA2-451E-B064-0128EE334357}" type="presOf" srcId="{C6C63389-F7D5-403E-8519-E64484DC874E}" destId="{BEB81096-7504-467E-A3A2-4F77B70F702B}" srcOrd="0" destOrd="0" presId="urn:microsoft.com/office/officeart/2005/8/layout/process5"/>
    <dgm:cxn modelId="{1D5B3E5A-E293-4DC9-84BE-C7F649FDC3F5}" type="presOf" srcId="{4525DAB2-96E5-40F6-8966-D34833B8DA86}" destId="{CA117447-58CC-4AAF-B276-8D2E1D9F38DD}" srcOrd="0" destOrd="0" presId="urn:microsoft.com/office/officeart/2005/8/layout/process5"/>
    <dgm:cxn modelId="{93799052-F8C4-4156-9826-1D01324D4082}" type="presOf" srcId="{08680417-78C5-4257-B4CD-077C5249D29F}" destId="{2F75E083-8FBD-49FB-82BB-D942E39EFF08}" srcOrd="0" destOrd="0" presId="urn:microsoft.com/office/officeart/2005/8/layout/process5"/>
    <dgm:cxn modelId="{9D43A026-C094-4328-93D7-8F3826E981B1}" type="presOf" srcId="{77261CA5-5472-46F6-A1AB-F6E0C9D11A84}" destId="{FE24C1D0-1A31-49FD-A54D-C188C57D5594}" srcOrd="1" destOrd="0" presId="urn:microsoft.com/office/officeart/2005/8/layout/process5"/>
    <dgm:cxn modelId="{FF410A39-C605-48CB-8B60-F4165476469F}" type="presOf" srcId="{11D33DB1-9FA4-43D7-8492-F44E46D62599}" destId="{BCE55AA2-6E6F-4265-A35F-9BA3F1A967F8}" srcOrd="1" destOrd="0" presId="urn:microsoft.com/office/officeart/2005/8/layout/process5"/>
    <dgm:cxn modelId="{4EF86883-3F94-4B27-875F-907F2441FC07}" type="presOf" srcId="{CC89A5AC-E2F2-4FAC-B1C2-9162125241CA}" destId="{1F264EE6-B165-4E3A-BFD3-494D5E949EE3}" srcOrd="0" destOrd="0" presId="urn:microsoft.com/office/officeart/2005/8/layout/process5"/>
    <dgm:cxn modelId="{336F37F1-57B9-42C7-9705-A542CF46CDB8}" type="presOf" srcId="{A0412442-4C7F-4920-B3B4-9299B112DE17}" destId="{C26375F2-F4B8-43F0-A7CE-CEF038327AC5}" srcOrd="0" destOrd="0" presId="urn:microsoft.com/office/officeart/2005/8/layout/process5"/>
    <dgm:cxn modelId="{DB155C4B-51B4-4B80-807B-7CD1E6ED2C76}" type="presOf" srcId="{6DBC262C-6758-4099-9B26-BC12D7A0E4B7}" destId="{360379D1-0160-4F3F-9CA9-D3323B04230F}" srcOrd="0" destOrd="0" presId="urn:microsoft.com/office/officeart/2005/8/layout/process5"/>
    <dgm:cxn modelId="{620A0319-F985-4C44-B8B1-FAF4B3E2DA30}" srcId="{A0412442-4C7F-4920-B3B4-9299B112DE17}" destId="{CC89A5AC-E2F2-4FAC-B1C2-9162125241CA}" srcOrd="0" destOrd="0" parTransId="{8EEB1A2D-90DC-49CD-8EC5-FCE24D93FE34}" sibTransId="{C6C63389-F7D5-403E-8519-E64484DC874E}"/>
    <dgm:cxn modelId="{503D649A-3FB5-4423-BF56-334D5189E82A}" type="presParOf" srcId="{C26375F2-F4B8-43F0-A7CE-CEF038327AC5}" destId="{1F264EE6-B165-4E3A-BFD3-494D5E949EE3}" srcOrd="0" destOrd="0" presId="urn:microsoft.com/office/officeart/2005/8/layout/process5"/>
    <dgm:cxn modelId="{1E0434BF-56D1-44C0-9CE6-37F6DF153124}" type="presParOf" srcId="{C26375F2-F4B8-43F0-A7CE-CEF038327AC5}" destId="{BEB81096-7504-467E-A3A2-4F77B70F702B}" srcOrd="1" destOrd="0" presId="urn:microsoft.com/office/officeart/2005/8/layout/process5"/>
    <dgm:cxn modelId="{9E1FFD24-8F53-44A7-808E-F39B7329A014}" type="presParOf" srcId="{BEB81096-7504-467E-A3A2-4F77B70F702B}" destId="{CF6DBE9E-BC50-4D87-8B1E-DFF19FE206F7}" srcOrd="0" destOrd="0" presId="urn:microsoft.com/office/officeart/2005/8/layout/process5"/>
    <dgm:cxn modelId="{B71CB32F-244D-4EEB-80DD-AE6D96F0D7BB}" type="presParOf" srcId="{C26375F2-F4B8-43F0-A7CE-CEF038327AC5}" destId="{2F75E083-8FBD-49FB-82BB-D942E39EFF08}" srcOrd="2" destOrd="0" presId="urn:microsoft.com/office/officeart/2005/8/layout/process5"/>
    <dgm:cxn modelId="{3C97045A-72C4-4B4D-A1C7-E6E50C953ADD}" type="presParOf" srcId="{C26375F2-F4B8-43F0-A7CE-CEF038327AC5}" destId="{7B758C20-A6C3-4955-94DA-D5D3506BF4B5}" srcOrd="3" destOrd="0" presId="urn:microsoft.com/office/officeart/2005/8/layout/process5"/>
    <dgm:cxn modelId="{90B570D5-917B-47A7-9277-0C7435F8AFC4}" type="presParOf" srcId="{7B758C20-A6C3-4955-94DA-D5D3506BF4B5}" destId="{BCE55AA2-6E6F-4265-A35F-9BA3F1A967F8}" srcOrd="0" destOrd="0" presId="urn:microsoft.com/office/officeart/2005/8/layout/process5"/>
    <dgm:cxn modelId="{EE165E43-9F94-4982-8B02-9E6E1ACF09D4}" type="presParOf" srcId="{C26375F2-F4B8-43F0-A7CE-CEF038327AC5}" destId="{360379D1-0160-4F3F-9CA9-D3323B04230F}" srcOrd="4" destOrd="0" presId="urn:microsoft.com/office/officeart/2005/8/layout/process5"/>
    <dgm:cxn modelId="{23017950-1DC9-4799-B92B-8B4151652CB7}" type="presParOf" srcId="{C26375F2-F4B8-43F0-A7CE-CEF038327AC5}" destId="{8C1FEC8D-38A3-4AA9-89E6-0A32D6D39E69}" srcOrd="5" destOrd="0" presId="urn:microsoft.com/office/officeart/2005/8/layout/process5"/>
    <dgm:cxn modelId="{C062149E-3271-4ED4-B3F5-E1A79FAB113E}" type="presParOf" srcId="{8C1FEC8D-38A3-4AA9-89E6-0A32D6D39E69}" destId="{FE24C1D0-1A31-49FD-A54D-C188C57D5594}" srcOrd="0" destOrd="0" presId="urn:microsoft.com/office/officeart/2005/8/layout/process5"/>
    <dgm:cxn modelId="{A3DEDB0E-0F02-47D2-AA91-2AF7D57B0864}" type="presParOf" srcId="{C26375F2-F4B8-43F0-A7CE-CEF038327AC5}" destId="{8B7DC418-06AE-4A56-9118-570EEC3C1095}" srcOrd="6" destOrd="0" presId="urn:microsoft.com/office/officeart/2005/8/layout/process5"/>
    <dgm:cxn modelId="{036A8AAA-D415-4F5D-B023-0841FD6C3E73}" type="presParOf" srcId="{C26375F2-F4B8-43F0-A7CE-CEF038327AC5}" destId="{EECDB742-9384-4439-A7B4-6D9C8B3B6749}" srcOrd="7" destOrd="0" presId="urn:microsoft.com/office/officeart/2005/8/layout/process5"/>
    <dgm:cxn modelId="{0B1A923B-3A78-4ED1-ABF9-0C3665AF91FB}" type="presParOf" srcId="{EECDB742-9384-4439-A7B4-6D9C8B3B6749}" destId="{996E55B9-9C80-4E48-8607-CDCAECD55032}" srcOrd="0" destOrd="0" presId="urn:microsoft.com/office/officeart/2005/8/layout/process5"/>
    <dgm:cxn modelId="{813CC5E1-D941-40AD-B2BF-5E6B4CEC66AC}" type="presParOf" srcId="{C26375F2-F4B8-43F0-A7CE-CEF038327AC5}" destId="{CA117447-58CC-4AAF-B276-8D2E1D9F38DD}" srcOrd="8" destOrd="0" presId="urn:microsoft.com/office/officeart/2005/8/layout/process5"/>
  </dgm:cxnLst>
  <dgm:bg/>
  <dgm:whole/>
</dgm:dataModel>
</file>

<file path=ppt/diagrams/data3.xml><?xml version="1.0" encoding="utf-8"?>
<dgm:dataModel xmlns:dgm="http://schemas.openxmlformats.org/drawingml/2006/diagram" xmlns:a="http://schemas.openxmlformats.org/drawingml/2006/main">
  <dgm:ptLst>
    <dgm:pt modelId="{95E9A120-8B5B-483F-9FBD-592220C5AD8B}" type="doc">
      <dgm:prSet loTypeId="urn:microsoft.com/office/officeart/2005/8/layout/hierarchy1" loCatId="hierarchy" qsTypeId="urn:microsoft.com/office/officeart/2005/8/quickstyle/simple5" qsCatId="simple" csTypeId="urn:microsoft.com/office/officeart/2005/8/colors/accent3_5" csCatId="accent3" phldr="1"/>
      <dgm:spPr/>
      <dgm:t>
        <a:bodyPr/>
        <a:lstStyle/>
        <a:p>
          <a:endParaRPr lang="en-IN"/>
        </a:p>
      </dgm:t>
    </dgm:pt>
    <dgm:pt modelId="{DCD282C8-21A8-4DED-8FF9-AC254865AFD1}">
      <dgm:prSet phldrT="[Text]" custT="1"/>
      <dgm:spPr/>
      <dgm:t>
        <a:bodyPr/>
        <a:lstStyle/>
        <a:p>
          <a:r>
            <a:rPr lang="en-IN" sz="1400" dirty="0" smtClean="0"/>
            <a:t>Healthcare service list</a:t>
          </a:r>
          <a:endParaRPr lang="en-IN" sz="1400" dirty="0"/>
        </a:p>
      </dgm:t>
    </dgm:pt>
    <dgm:pt modelId="{2452DB7D-938B-43A8-A723-9F15846E1163}" type="parTrans" cxnId="{BFFE5C38-6096-4ED1-AA05-378BCBF21365}">
      <dgm:prSet/>
      <dgm:spPr/>
      <dgm:t>
        <a:bodyPr/>
        <a:lstStyle/>
        <a:p>
          <a:endParaRPr lang="en-IN" sz="2400"/>
        </a:p>
      </dgm:t>
    </dgm:pt>
    <dgm:pt modelId="{29A19351-C859-4CBF-895D-DC1D1BDC24F7}" type="sibTrans" cxnId="{BFFE5C38-6096-4ED1-AA05-378BCBF21365}">
      <dgm:prSet/>
      <dgm:spPr/>
      <dgm:t>
        <a:bodyPr/>
        <a:lstStyle/>
        <a:p>
          <a:endParaRPr lang="en-IN" sz="2400"/>
        </a:p>
      </dgm:t>
    </dgm:pt>
    <dgm:pt modelId="{DECD0AAD-B311-47FF-AAED-EFA7446C665F}">
      <dgm:prSet phldrT="[Text]" custT="1"/>
      <dgm:spPr/>
      <dgm:t>
        <a:bodyPr/>
        <a:lstStyle/>
        <a:p>
          <a:r>
            <a:rPr lang="en-IN" sz="1400" dirty="0" smtClean="0"/>
            <a:t>Tele-medicine</a:t>
          </a:r>
          <a:endParaRPr lang="en-IN" sz="1400" dirty="0"/>
        </a:p>
      </dgm:t>
    </dgm:pt>
    <dgm:pt modelId="{6CC4A99A-D840-40B3-9F20-6EA13FA1E39F}" type="parTrans" cxnId="{0C1C24F3-D3D4-447C-91D5-CAEEB229939B}">
      <dgm:prSet/>
      <dgm:spPr/>
      <dgm:t>
        <a:bodyPr/>
        <a:lstStyle/>
        <a:p>
          <a:endParaRPr lang="en-IN" sz="2400"/>
        </a:p>
      </dgm:t>
    </dgm:pt>
    <dgm:pt modelId="{C2F3941B-3BA1-4BB1-92B3-21002AAAD32A}" type="sibTrans" cxnId="{0C1C24F3-D3D4-447C-91D5-CAEEB229939B}">
      <dgm:prSet/>
      <dgm:spPr/>
      <dgm:t>
        <a:bodyPr/>
        <a:lstStyle/>
        <a:p>
          <a:endParaRPr lang="en-IN" sz="2400"/>
        </a:p>
      </dgm:t>
    </dgm:pt>
    <dgm:pt modelId="{D3DE1AD1-5C43-4640-AC09-171BDB80457D}">
      <dgm:prSet phldrT="[Text]" custT="1"/>
      <dgm:spPr/>
      <dgm:t>
        <a:bodyPr/>
        <a:lstStyle/>
        <a:p>
          <a:r>
            <a:rPr lang="en-IN" sz="1400" dirty="0" smtClean="0"/>
            <a:t>ATHS</a:t>
          </a:r>
          <a:endParaRPr lang="en-IN" sz="1400" dirty="0"/>
        </a:p>
      </dgm:t>
    </dgm:pt>
    <dgm:pt modelId="{8C3D5371-8E05-4C0A-ACBE-D5C992BDC4C7}" type="parTrans" cxnId="{701403DA-337B-4790-BD9C-EF3C60042BA8}">
      <dgm:prSet/>
      <dgm:spPr/>
      <dgm:t>
        <a:bodyPr/>
        <a:lstStyle/>
        <a:p>
          <a:endParaRPr lang="en-IN" sz="2400"/>
        </a:p>
      </dgm:t>
    </dgm:pt>
    <dgm:pt modelId="{86B3DCB1-3140-4B14-B4F3-F80C72979B70}" type="sibTrans" cxnId="{701403DA-337B-4790-BD9C-EF3C60042BA8}">
      <dgm:prSet/>
      <dgm:spPr/>
      <dgm:t>
        <a:bodyPr/>
        <a:lstStyle/>
        <a:p>
          <a:endParaRPr lang="en-IN" sz="2400"/>
        </a:p>
      </dgm:t>
    </dgm:pt>
    <dgm:pt modelId="{8D5BC0A3-1C5F-4CDA-9CE4-B676ED1FB9A5}">
      <dgm:prSet phldrT="[Text]" custT="1"/>
      <dgm:spPr/>
      <dgm:t>
        <a:bodyPr/>
        <a:lstStyle/>
        <a:p>
          <a:r>
            <a:rPr lang="en-IN" sz="1400" dirty="0" smtClean="0"/>
            <a:t>CSC Telemedicine platform</a:t>
          </a:r>
          <a:endParaRPr lang="en-IN" sz="1400" dirty="0"/>
        </a:p>
      </dgm:t>
    </dgm:pt>
    <dgm:pt modelId="{88645412-8302-4216-8DC0-F9BC0B322329}" type="parTrans" cxnId="{92979656-6EB7-4BB9-B6E8-827B9334254E}">
      <dgm:prSet/>
      <dgm:spPr/>
      <dgm:t>
        <a:bodyPr/>
        <a:lstStyle/>
        <a:p>
          <a:endParaRPr lang="en-IN" sz="2400"/>
        </a:p>
      </dgm:t>
    </dgm:pt>
    <dgm:pt modelId="{356711D1-D5EF-4824-B6E5-5941DA598CCC}" type="sibTrans" cxnId="{92979656-6EB7-4BB9-B6E8-827B9334254E}">
      <dgm:prSet/>
      <dgm:spPr/>
      <dgm:t>
        <a:bodyPr/>
        <a:lstStyle/>
        <a:p>
          <a:endParaRPr lang="en-IN" sz="2400"/>
        </a:p>
      </dgm:t>
    </dgm:pt>
    <dgm:pt modelId="{B875788C-1418-450F-9B9E-D50BA4BF7DB2}">
      <dgm:prSet phldrT="[Text]" custT="1"/>
      <dgm:spPr/>
      <dgm:t>
        <a:bodyPr/>
        <a:lstStyle/>
        <a:p>
          <a:r>
            <a:rPr lang="en-IN" sz="1400" dirty="0" smtClean="0"/>
            <a:t>Tele-diagnostic</a:t>
          </a:r>
          <a:endParaRPr lang="en-IN" sz="1400" dirty="0"/>
        </a:p>
      </dgm:t>
    </dgm:pt>
    <dgm:pt modelId="{EB4F6067-80F4-4223-9854-ABFE0E174151}" type="parTrans" cxnId="{5531AD54-5C4B-4946-A3B6-0DB5FFC01928}">
      <dgm:prSet/>
      <dgm:spPr/>
      <dgm:t>
        <a:bodyPr/>
        <a:lstStyle/>
        <a:p>
          <a:endParaRPr lang="en-IN" sz="2400"/>
        </a:p>
      </dgm:t>
    </dgm:pt>
    <dgm:pt modelId="{CD5CB8CD-C1B4-4491-BC23-27F671A9BBC9}" type="sibTrans" cxnId="{5531AD54-5C4B-4946-A3B6-0DB5FFC01928}">
      <dgm:prSet/>
      <dgm:spPr/>
      <dgm:t>
        <a:bodyPr/>
        <a:lstStyle/>
        <a:p>
          <a:endParaRPr lang="en-IN" sz="2400"/>
        </a:p>
      </dgm:t>
    </dgm:pt>
    <dgm:pt modelId="{412E7217-D76C-4840-8C72-08E7F7658B56}">
      <dgm:prSet phldrT="[Text]" custT="1"/>
      <dgm:spPr/>
      <dgm:t>
        <a:bodyPr/>
        <a:lstStyle/>
        <a:p>
          <a:r>
            <a:rPr lang="en-IN" sz="1400" dirty="0" smtClean="0"/>
            <a:t>Hello Health – Basic Vitals</a:t>
          </a:r>
          <a:endParaRPr lang="en-IN" sz="1400" dirty="0"/>
        </a:p>
      </dgm:t>
    </dgm:pt>
    <dgm:pt modelId="{AAAA7DE6-326B-4EA5-B9A4-6758781B8E53}" type="parTrans" cxnId="{17DF599B-658A-4C1A-9464-D6EBE7410B63}">
      <dgm:prSet/>
      <dgm:spPr/>
      <dgm:t>
        <a:bodyPr/>
        <a:lstStyle/>
        <a:p>
          <a:endParaRPr lang="en-IN" sz="2400"/>
        </a:p>
      </dgm:t>
    </dgm:pt>
    <dgm:pt modelId="{2E83C75B-2758-4F86-9B59-DB4099B45A41}" type="sibTrans" cxnId="{17DF599B-658A-4C1A-9464-D6EBE7410B63}">
      <dgm:prSet/>
      <dgm:spPr/>
      <dgm:t>
        <a:bodyPr/>
        <a:lstStyle/>
        <a:p>
          <a:endParaRPr lang="en-IN" sz="2400"/>
        </a:p>
      </dgm:t>
    </dgm:pt>
    <dgm:pt modelId="{74818B84-832A-4FA1-9B44-F4645B78EFB1}">
      <dgm:prSet custT="1"/>
      <dgm:spPr/>
      <dgm:t>
        <a:bodyPr/>
        <a:lstStyle/>
        <a:p>
          <a:r>
            <a:rPr lang="en-IN" sz="1400" dirty="0" smtClean="0"/>
            <a:t>Tele- Pharmacy</a:t>
          </a:r>
          <a:endParaRPr lang="en-IN" sz="1400" dirty="0"/>
        </a:p>
      </dgm:t>
    </dgm:pt>
    <dgm:pt modelId="{B91161ED-013E-42A2-8270-4D7069666F83}" type="parTrans" cxnId="{7B4D64EF-81BF-4D1F-AA16-94871ED4797E}">
      <dgm:prSet/>
      <dgm:spPr/>
      <dgm:t>
        <a:bodyPr/>
        <a:lstStyle/>
        <a:p>
          <a:endParaRPr lang="en-IN" sz="2400"/>
        </a:p>
      </dgm:t>
    </dgm:pt>
    <dgm:pt modelId="{FB4E16BA-74A5-4CC7-A24F-0A755A41C5E9}" type="sibTrans" cxnId="{7B4D64EF-81BF-4D1F-AA16-94871ED4797E}">
      <dgm:prSet/>
      <dgm:spPr/>
      <dgm:t>
        <a:bodyPr/>
        <a:lstStyle/>
        <a:p>
          <a:endParaRPr lang="en-IN" sz="2400"/>
        </a:p>
      </dgm:t>
    </dgm:pt>
    <dgm:pt modelId="{6A61E5EE-5D1C-4205-BD6F-E0C7CE2AD6FC}">
      <dgm:prSet custT="1"/>
      <dgm:spPr/>
      <dgm:t>
        <a:bodyPr/>
        <a:lstStyle/>
        <a:p>
          <a:r>
            <a:rPr lang="en-IN" sz="1400" dirty="0" smtClean="0"/>
            <a:t>General Physician Consultation</a:t>
          </a:r>
          <a:endParaRPr lang="en-IN" sz="1400" dirty="0"/>
        </a:p>
      </dgm:t>
    </dgm:pt>
    <dgm:pt modelId="{79AB92A0-9C21-4CA6-A2E6-AAD455893D61}" type="parTrans" cxnId="{19667E90-BC42-4612-A318-F2E33C46D309}">
      <dgm:prSet/>
      <dgm:spPr/>
      <dgm:t>
        <a:bodyPr/>
        <a:lstStyle/>
        <a:p>
          <a:endParaRPr lang="en-IN" sz="2400"/>
        </a:p>
      </dgm:t>
    </dgm:pt>
    <dgm:pt modelId="{EA17DE4F-1F7A-4E41-BE1D-EBC0B4F70D0E}" type="sibTrans" cxnId="{19667E90-BC42-4612-A318-F2E33C46D309}">
      <dgm:prSet/>
      <dgm:spPr/>
      <dgm:t>
        <a:bodyPr/>
        <a:lstStyle/>
        <a:p>
          <a:endParaRPr lang="en-IN" sz="2400"/>
        </a:p>
      </dgm:t>
    </dgm:pt>
    <dgm:pt modelId="{FF6BAD23-F937-494C-9FB8-60DBA93CF0ED}">
      <dgm:prSet custT="1"/>
      <dgm:spPr/>
      <dgm:t>
        <a:bodyPr/>
        <a:lstStyle/>
        <a:p>
          <a:r>
            <a:rPr lang="en-IN" sz="1400" dirty="0" smtClean="0"/>
            <a:t>Super Speciality Consultation</a:t>
          </a:r>
          <a:endParaRPr lang="en-IN" sz="1400" dirty="0"/>
        </a:p>
      </dgm:t>
    </dgm:pt>
    <dgm:pt modelId="{C19F1A37-D224-4739-8880-6C05C9F8AE33}" type="parTrans" cxnId="{1A90DC5B-5AFA-4474-A286-71AFB90F0FE1}">
      <dgm:prSet/>
      <dgm:spPr/>
      <dgm:t>
        <a:bodyPr/>
        <a:lstStyle/>
        <a:p>
          <a:endParaRPr lang="en-IN" sz="2400"/>
        </a:p>
      </dgm:t>
    </dgm:pt>
    <dgm:pt modelId="{5D058126-C8EF-4837-A137-680EC42EEDF5}" type="sibTrans" cxnId="{1A90DC5B-5AFA-4474-A286-71AFB90F0FE1}">
      <dgm:prSet/>
      <dgm:spPr/>
      <dgm:t>
        <a:bodyPr/>
        <a:lstStyle/>
        <a:p>
          <a:endParaRPr lang="en-IN" sz="2400"/>
        </a:p>
      </dgm:t>
    </dgm:pt>
    <dgm:pt modelId="{4949C164-8E4E-4F6D-A577-91B209DA8A89}">
      <dgm:prSet custT="1"/>
      <dgm:spPr/>
      <dgm:t>
        <a:bodyPr/>
        <a:lstStyle/>
        <a:p>
          <a:r>
            <a:rPr lang="en-IN" sz="1400" dirty="0" smtClean="0"/>
            <a:t>General Physician Consultation</a:t>
          </a:r>
          <a:endParaRPr lang="en-IN" sz="1400" dirty="0"/>
        </a:p>
      </dgm:t>
    </dgm:pt>
    <dgm:pt modelId="{DAE6C2ED-0B73-4964-A3A7-A97AD4FDDB67}" type="parTrans" cxnId="{03CC43FB-A6EB-4750-8924-2439767E2A90}">
      <dgm:prSet/>
      <dgm:spPr/>
      <dgm:t>
        <a:bodyPr/>
        <a:lstStyle/>
        <a:p>
          <a:endParaRPr lang="en-IN" sz="2400"/>
        </a:p>
      </dgm:t>
    </dgm:pt>
    <dgm:pt modelId="{3D3D0A88-A1C8-4950-A944-9D56BBA1E120}" type="sibTrans" cxnId="{03CC43FB-A6EB-4750-8924-2439767E2A90}">
      <dgm:prSet/>
      <dgm:spPr/>
      <dgm:t>
        <a:bodyPr/>
        <a:lstStyle/>
        <a:p>
          <a:endParaRPr lang="en-IN" sz="2400"/>
        </a:p>
      </dgm:t>
    </dgm:pt>
    <dgm:pt modelId="{50379380-6488-482C-8827-FD030AE17532}">
      <dgm:prSet custT="1"/>
      <dgm:spPr/>
      <dgm:t>
        <a:bodyPr/>
        <a:lstStyle/>
        <a:p>
          <a:r>
            <a:rPr lang="en-IN" sz="1400" dirty="0" err="1" smtClean="0"/>
            <a:t>Ayurveda</a:t>
          </a:r>
          <a:r>
            <a:rPr lang="en-IN" sz="1400" dirty="0" smtClean="0"/>
            <a:t> </a:t>
          </a:r>
          <a:r>
            <a:rPr lang="en-IN" sz="1400" dirty="0" err="1" smtClean="0"/>
            <a:t>tele</a:t>
          </a:r>
          <a:r>
            <a:rPr lang="en-IN" sz="1400" dirty="0" smtClean="0"/>
            <a:t>-consultation</a:t>
          </a:r>
          <a:endParaRPr lang="en-IN" sz="1400" dirty="0"/>
        </a:p>
      </dgm:t>
    </dgm:pt>
    <dgm:pt modelId="{CF2DAA3C-79A9-4F2C-B580-97879A21DD9B}" type="parTrans" cxnId="{5ADBFDDE-AD08-4DBE-8DC9-2FA4027B3E36}">
      <dgm:prSet/>
      <dgm:spPr/>
      <dgm:t>
        <a:bodyPr/>
        <a:lstStyle/>
        <a:p>
          <a:endParaRPr lang="en-IN" sz="2400"/>
        </a:p>
      </dgm:t>
    </dgm:pt>
    <dgm:pt modelId="{82284A7E-8F92-4FB4-9380-EC757C5D82D0}" type="sibTrans" cxnId="{5ADBFDDE-AD08-4DBE-8DC9-2FA4027B3E36}">
      <dgm:prSet/>
      <dgm:spPr/>
      <dgm:t>
        <a:bodyPr/>
        <a:lstStyle/>
        <a:p>
          <a:endParaRPr lang="en-IN" sz="2400"/>
        </a:p>
      </dgm:t>
    </dgm:pt>
    <dgm:pt modelId="{F8429324-C3C6-4D41-9357-A6625E360ED7}">
      <dgm:prSet custT="1"/>
      <dgm:spPr/>
      <dgm:t>
        <a:bodyPr/>
        <a:lstStyle/>
        <a:p>
          <a:r>
            <a:rPr lang="en-IN" sz="1400" dirty="0" smtClean="0"/>
            <a:t>Homeopathy Tele consultation</a:t>
          </a:r>
          <a:endParaRPr lang="en-IN" sz="1400" dirty="0"/>
        </a:p>
      </dgm:t>
    </dgm:pt>
    <dgm:pt modelId="{46C53FC8-62E7-49DF-802C-5E54157AC575}" type="parTrans" cxnId="{7C6455E1-A5DE-4017-B030-00BB37B7048E}">
      <dgm:prSet/>
      <dgm:spPr/>
      <dgm:t>
        <a:bodyPr/>
        <a:lstStyle/>
        <a:p>
          <a:endParaRPr lang="en-IN" sz="2400"/>
        </a:p>
      </dgm:t>
    </dgm:pt>
    <dgm:pt modelId="{5589951D-EFD0-437B-A010-84820A7C2037}" type="sibTrans" cxnId="{7C6455E1-A5DE-4017-B030-00BB37B7048E}">
      <dgm:prSet/>
      <dgm:spPr/>
      <dgm:t>
        <a:bodyPr/>
        <a:lstStyle/>
        <a:p>
          <a:endParaRPr lang="en-IN" sz="2400"/>
        </a:p>
      </dgm:t>
    </dgm:pt>
    <dgm:pt modelId="{604BD3BB-D673-41CF-99EA-B0551C289515}">
      <dgm:prSet custT="1"/>
      <dgm:spPr/>
      <dgm:t>
        <a:bodyPr/>
        <a:lstStyle/>
        <a:p>
          <a:r>
            <a:rPr lang="en-IN" sz="1400" dirty="0" smtClean="0"/>
            <a:t>Ring MD Eye testing</a:t>
          </a:r>
          <a:endParaRPr lang="en-IN" sz="1400" dirty="0"/>
        </a:p>
      </dgm:t>
    </dgm:pt>
    <dgm:pt modelId="{ECE262E2-2F25-42D5-8EC0-E1F081C46A96}" type="parTrans" cxnId="{BC66DA1E-D187-485D-8768-A3C46B443128}">
      <dgm:prSet/>
      <dgm:spPr/>
      <dgm:t>
        <a:bodyPr/>
        <a:lstStyle/>
        <a:p>
          <a:endParaRPr lang="en-IN" sz="2400"/>
        </a:p>
      </dgm:t>
    </dgm:pt>
    <dgm:pt modelId="{F02C097D-4BF1-4319-A20D-A7FDB47E3D3D}" type="sibTrans" cxnId="{BC66DA1E-D187-485D-8768-A3C46B443128}">
      <dgm:prSet/>
      <dgm:spPr/>
      <dgm:t>
        <a:bodyPr/>
        <a:lstStyle/>
        <a:p>
          <a:endParaRPr lang="en-IN" sz="2400"/>
        </a:p>
      </dgm:t>
    </dgm:pt>
    <dgm:pt modelId="{6B736B4D-2090-4E91-9160-214A1BEEEE14}">
      <dgm:prSet custT="1"/>
      <dgm:spPr/>
      <dgm:t>
        <a:bodyPr/>
        <a:lstStyle/>
        <a:p>
          <a:r>
            <a:rPr lang="en-IN" sz="1400" dirty="0" err="1" smtClean="0"/>
            <a:t>Thyrocare</a:t>
          </a:r>
          <a:r>
            <a:rPr lang="en-IN" sz="1400" dirty="0" smtClean="0"/>
            <a:t> – Blood Testing</a:t>
          </a:r>
          <a:endParaRPr lang="en-IN" sz="1400" dirty="0"/>
        </a:p>
      </dgm:t>
    </dgm:pt>
    <dgm:pt modelId="{BC00D4A8-29A2-43D0-A5B6-59B20861F5BD}" type="parTrans" cxnId="{07A39703-5652-48FD-9D44-64BA22EEFC41}">
      <dgm:prSet/>
      <dgm:spPr/>
      <dgm:t>
        <a:bodyPr/>
        <a:lstStyle/>
        <a:p>
          <a:endParaRPr lang="en-IN" sz="2400"/>
        </a:p>
      </dgm:t>
    </dgm:pt>
    <dgm:pt modelId="{A0CD3710-7D5C-4CBA-B58D-5F61937DD33D}" type="sibTrans" cxnId="{07A39703-5652-48FD-9D44-64BA22EEFC41}">
      <dgm:prSet/>
      <dgm:spPr/>
      <dgm:t>
        <a:bodyPr/>
        <a:lstStyle/>
        <a:p>
          <a:endParaRPr lang="en-IN" sz="2400"/>
        </a:p>
      </dgm:t>
    </dgm:pt>
    <dgm:pt modelId="{75AD526D-E7C5-4FD1-9FEC-34A65F109079}">
      <dgm:prSet custT="1"/>
      <dgm:spPr/>
      <dgm:t>
        <a:bodyPr/>
        <a:lstStyle/>
        <a:p>
          <a:r>
            <a:rPr lang="en-IN" sz="1400" dirty="0" smtClean="0"/>
            <a:t>1 mg (</a:t>
          </a:r>
          <a:r>
            <a:rPr lang="en-IN" sz="1400" dirty="0" err="1" smtClean="0"/>
            <a:t>Ayush</a:t>
          </a:r>
          <a:r>
            <a:rPr lang="en-IN" sz="1400" dirty="0" smtClean="0"/>
            <a:t> &amp; OTC)</a:t>
          </a:r>
          <a:endParaRPr lang="en-IN" sz="1400" dirty="0"/>
        </a:p>
      </dgm:t>
    </dgm:pt>
    <dgm:pt modelId="{162977C8-F88C-457D-A2EA-979FDA345D06}" type="parTrans" cxnId="{577B8AF0-F2EC-4261-82B5-AFC51B720DEC}">
      <dgm:prSet/>
      <dgm:spPr/>
      <dgm:t>
        <a:bodyPr/>
        <a:lstStyle/>
        <a:p>
          <a:endParaRPr lang="en-IN" sz="2400"/>
        </a:p>
      </dgm:t>
    </dgm:pt>
    <dgm:pt modelId="{0F229F5E-964A-47A3-A7C3-CC53DF78828D}" type="sibTrans" cxnId="{577B8AF0-F2EC-4261-82B5-AFC51B720DEC}">
      <dgm:prSet/>
      <dgm:spPr/>
      <dgm:t>
        <a:bodyPr/>
        <a:lstStyle/>
        <a:p>
          <a:endParaRPr lang="en-IN" sz="2400"/>
        </a:p>
      </dgm:t>
    </dgm:pt>
    <dgm:pt modelId="{46380543-BF33-46C2-BF7F-541A17479710}">
      <dgm:prSet custT="1"/>
      <dgm:spPr/>
      <dgm:t>
        <a:bodyPr/>
        <a:lstStyle/>
        <a:p>
          <a:r>
            <a:rPr lang="en-IN" sz="1400" dirty="0" smtClean="0"/>
            <a:t>JIVA (</a:t>
          </a:r>
          <a:r>
            <a:rPr lang="en-IN" sz="1400" dirty="0" err="1" smtClean="0"/>
            <a:t>Ayurveda</a:t>
          </a:r>
          <a:r>
            <a:rPr lang="en-IN" sz="1400" dirty="0" smtClean="0"/>
            <a:t>)</a:t>
          </a:r>
          <a:endParaRPr lang="en-IN" sz="1400" dirty="0"/>
        </a:p>
      </dgm:t>
    </dgm:pt>
    <dgm:pt modelId="{7806BB59-02BE-44FC-A4FD-61C9BC7EBE47}" type="parTrans" cxnId="{7FEB287E-CABD-4205-9FD9-3465763B150C}">
      <dgm:prSet/>
      <dgm:spPr/>
      <dgm:t>
        <a:bodyPr/>
        <a:lstStyle/>
        <a:p>
          <a:endParaRPr lang="en-IN" sz="2400"/>
        </a:p>
      </dgm:t>
    </dgm:pt>
    <dgm:pt modelId="{079A5399-2F53-489D-87FB-BFC4D71B3078}" type="sibTrans" cxnId="{7FEB287E-CABD-4205-9FD9-3465763B150C}">
      <dgm:prSet/>
      <dgm:spPr/>
      <dgm:t>
        <a:bodyPr/>
        <a:lstStyle/>
        <a:p>
          <a:endParaRPr lang="en-IN" sz="2400"/>
        </a:p>
      </dgm:t>
    </dgm:pt>
    <dgm:pt modelId="{E1739964-0F7E-48F2-A72A-2D8C2787C6E7}">
      <dgm:prSet custT="1"/>
      <dgm:spPr/>
      <dgm:t>
        <a:bodyPr/>
        <a:lstStyle/>
        <a:p>
          <a:r>
            <a:rPr lang="en-IN" sz="1400" dirty="0" smtClean="0"/>
            <a:t>Welcome cure (Homeopathy)</a:t>
          </a:r>
          <a:endParaRPr lang="en-IN" sz="1400" dirty="0"/>
        </a:p>
      </dgm:t>
    </dgm:pt>
    <dgm:pt modelId="{7D257840-E095-4122-B80C-771072EBB679}" type="parTrans" cxnId="{C87B2D40-83A7-460F-B11B-97FC5D68449C}">
      <dgm:prSet/>
      <dgm:spPr/>
      <dgm:t>
        <a:bodyPr/>
        <a:lstStyle/>
        <a:p>
          <a:endParaRPr lang="en-IN" sz="2400"/>
        </a:p>
      </dgm:t>
    </dgm:pt>
    <dgm:pt modelId="{D1B1A9F6-D9E9-455B-81B7-35FCC307F22F}" type="sibTrans" cxnId="{C87B2D40-83A7-460F-B11B-97FC5D68449C}">
      <dgm:prSet/>
      <dgm:spPr/>
      <dgm:t>
        <a:bodyPr/>
        <a:lstStyle/>
        <a:p>
          <a:endParaRPr lang="en-IN" sz="2400"/>
        </a:p>
      </dgm:t>
    </dgm:pt>
    <dgm:pt modelId="{E0DCE446-8310-4EE1-B05F-3F840E173E50}">
      <dgm:prSet custT="1"/>
      <dgm:spPr/>
      <dgm:t>
        <a:bodyPr/>
        <a:lstStyle/>
        <a:p>
          <a:r>
            <a:rPr lang="en-IN" sz="1400" dirty="0" smtClean="0"/>
            <a:t>Jan Aushadhi</a:t>
          </a:r>
          <a:endParaRPr lang="en-IN" sz="1400" dirty="0"/>
        </a:p>
      </dgm:t>
    </dgm:pt>
    <dgm:pt modelId="{D54D321D-4CD5-49E0-9A71-4395B3C77478}" type="parTrans" cxnId="{72936685-2632-4D07-883D-A1C558644D70}">
      <dgm:prSet/>
      <dgm:spPr/>
      <dgm:t>
        <a:bodyPr/>
        <a:lstStyle/>
        <a:p>
          <a:endParaRPr lang="en-IN" sz="2400"/>
        </a:p>
      </dgm:t>
    </dgm:pt>
    <dgm:pt modelId="{FD5CA574-5775-4B11-BC00-B45E700D6ADA}" type="sibTrans" cxnId="{72936685-2632-4D07-883D-A1C558644D70}">
      <dgm:prSet/>
      <dgm:spPr/>
      <dgm:t>
        <a:bodyPr/>
        <a:lstStyle/>
        <a:p>
          <a:endParaRPr lang="en-IN" sz="2400"/>
        </a:p>
      </dgm:t>
    </dgm:pt>
    <dgm:pt modelId="{F413D71D-CE43-44B5-AE75-B45787BE2EF1}">
      <dgm:prSet custT="1"/>
      <dgm:spPr/>
      <dgm:t>
        <a:bodyPr/>
        <a:lstStyle/>
        <a:p>
          <a:r>
            <a:rPr lang="en-IN" sz="1400" dirty="0" smtClean="0"/>
            <a:t>Products</a:t>
          </a:r>
          <a:endParaRPr lang="en-IN" sz="1400" dirty="0"/>
        </a:p>
      </dgm:t>
    </dgm:pt>
    <dgm:pt modelId="{2E92A31A-92FE-4C2B-B4B4-2539C87AB1E1}" type="parTrans" cxnId="{860163BB-47A0-4598-A95F-B88B97917E22}">
      <dgm:prSet/>
      <dgm:spPr/>
      <dgm:t>
        <a:bodyPr/>
        <a:lstStyle/>
        <a:p>
          <a:endParaRPr lang="en-IN" sz="2400"/>
        </a:p>
      </dgm:t>
    </dgm:pt>
    <dgm:pt modelId="{19E37DE6-9464-4300-90DE-B9D1DFDCE4F8}" type="sibTrans" cxnId="{860163BB-47A0-4598-A95F-B88B97917E22}">
      <dgm:prSet/>
      <dgm:spPr/>
      <dgm:t>
        <a:bodyPr/>
        <a:lstStyle/>
        <a:p>
          <a:endParaRPr lang="en-IN" sz="2400"/>
        </a:p>
      </dgm:t>
    </dgm:pt>
    <dgm:pt modelId="{A01F7AC4-4E8F-4F20-8E5C-E6D62E9BBDD6}">
      <dgm:prSet custT="1"/>
      <dgm:spPr/>
      <dgm:t>
        <a:bodyPr/>
        <a:lstStyle/>
        <a:p>
          <a:r>
            <a:rPr lang="en-IN" sz="1400" dirty="0" smtClean="0"/>
            <a:t>Training </a:t>
          </a:r>
          <a:endParaRPr lang="en-IN" sz="1400" dirty="0"/>
        </a:p>
      </dgm:t>
    </dgm:pt>
    <dgm:pt modelId="{B075F04D-B840-46B2-BE07-9C7785BA6618}" type="parTrans" cxnId="{E5912CE6-B594-407D-9EB0-613C14CBB510}">
      <dgm:prSet/>
      <dgm:spPr/>
      <dgm:t>
        <a:bodyPr/>
        <a:lstStyle/>
        <a:p>
          <a:endParaRPr lang="en-IN" sz="2400"/>
        </a:p>
      </dgm:t>
    </dgm:pt>
    <dgm:pt modelId="{D891BBF4-40D8-4C3F-A1F5-96B1445282E4}" type="sibTrans" cxnId="{E5912CE6-B594-407D-9EB0-613C14CBB510}">
      <dgm:prSet/>
      <dgm:spPr/>
      <dgm:t>
        <a:bodyPr/>
        <a:lstStyle/>
        <a:p>
          <a:endParaRPr lang="en-IN" sz="2400"/>
        </a:p>
      </dgm:t>
    </dgm:pt>
    <dgm:pt modelId="{BE4B6D83-7A23-4065-B56C-BEB6FADDCA52}">
      <dgm:prSet custT="1"/>
      <dgm:spPr/>
      <dgm:t>
        <a:bodyPr/>
        <a:lstStyle/>
        <a:p>
          <a:r>
            <a:rPr lang="en-IN" sz="1400" dirty="0" smtClean="0"/>
            <a:t>Telemedicine Health operator - ATHS</a:t>
          </a:r>
          <a:endParaRPr lang="en-IN" sz="1400" dirty="0"/>
        </a:p>
      </dgm:t>
    </dgm:pt>
    <dgm:pt modelId="{819B70EF-A9FA-46A6-ABBA-B6088932BB01}" type="parTrans" cxnId="{888063E1-6D3F-4038-B7B0-9C9655B5CDD0}">
      <dgm:prSet/>
      <dgm:spPr/>
      <dgm:t>
        <a:bodyPr/>
        <a:lstStyle/>
        <a:p>
          <a:endParaRPr lang="en-IN" sz="2400"/>
        </a:p>
      </dgm:t>
    </dgm:pt>
    <dgm:pt modelId="{4E3E2041-1BDF-44AC-BD29-AFD13CD2A90D}" type="sibTrans" cxnId="{888063E1-6D3F-4038-B7B0-9C9655B5CDD0}">
      <dgm:prSet/>
      <dgm:spPr/>
      <dgm:t>
        <a:bodyPr/>
        <a:lstStyle/>
        <a:p>
          <a:endParaRPr lang="en-IN" sz="2400"/>
        </a:p>
      </dgm:t>
    </dgm:pt>
    <dgm:pt modelId="{DF8F9E75-E003-491A-954C-CFE428EAB875}">
      <dgm:prSet custT="1"/>
      <dgm:spPr/>
      <dgm:t>
        <a:bodyPr/>
        <a:lstStyle/>
        <a:p>
          <a:r>
            <a:rPr lang="en-IN" sz="1400" dirty="0" err="1" smtClean="0"/>
            <a:t>Venipuncture</a:t>
          </a:r>
          <a:r>
            <a:rPr lang="en-IN" sz="1400" dirty="0" smtClean="0"/>
            <a:t> - VIVO</a:t>
          </a:r>
          <a:endParaRPr lang="en-IN" sz="1400" dirty="0"/>
        </a:p>
      </dgm:t>
    </dgm:pt>
    <dgm:pt modelId="{87836A87-0356-43ED-B595-7517BE9CF852}" type="parTrans" cxnId="{6C4BC883-144F-4C19-BE51-E1862A7F9BA1}">
      <dgm:prSet/>
      <dgm:spPr/>
      <dgm:t>
        <a:bodyPr/>
        <a:lstStyle/>
        <a:p>
          <a:endParaRPr lang="en-IN" sz="2400"/>
        </a:p>
      </dgm:t>
    </dgm:pt>
    <dgm:pt modelId="{86C97870-FF72-4DA2-A9F6-CABFBF8245F1}" type="sibTrans" cxnId="{6C4BC883-144F-4C19-BE51-E1862A7F9BA1}">
      <dgm:prSet/>
      <dgm:spPr/>
      <dgm:t>
        <a:bodyPr/>
        <a:lstStyle/>
        <a:p>
          <a:endParaRPr lang="en-IN" sz="2400"/>
        </a:p>
      </dgm:t>
    </dgm:pt>
    <dgm:pt modelId="{FC327F9A-6BF4-499E-91B4-4755A30D8FEE}">
      <dgm:prSet custT="1"/>
      <dgm:spPr/>
      <dgm:t>
        <a:bodyPr/>
        <a:lstStyle/>
        <a:p>
          <a:r>
            <a:rPr lang="en-IN" sz="1400" dirty="0" smtClean="0"/>
            <a:t>Assistant Pharmacist - BSS</a:t>
          </a:r>
          <a:endParaRPr lang="en-IN" sz="1400" dirty="0"/>
        </a:p>
      </dgm:t>
    </dgm:pt>
    <dgm:pt modelId="{659EE8AC-94CD-484E-8CFE-2A80E7C9F77B}" type="parTrans" cxnId="{C557B27E-BD66-439D-A631-9D5A07F765E9}">
      <dgm:prSet/>
      <dgm:spPr/>
      <dgm:t>
        <a:bodyPr/>
        <a:lstStyle/>
        <a:p>
          <a:endParaRPr lang="en-IN" sz="2400"/>
        </a:p>
      </dgm:t>
    </dgm:pt>
    <dgm:pt modelId="{1A6E8888-48B9-47BE-AE9D-6A90FDD2100B}" type="sibTrans" cxnId="{C557B27E-BD66-439D-A631-9D5A07F765E9}">
      <dgm:prSet/>
      <dgm:spPr/>
      <dgm:t>
        <a:bodyPr/>
        <a:lstStyle/>
        <a:p>
          <a:endParaRPr lang="en-IN" sz="2400"/>
        </a:p>
      </dgm:t>
    </dgm:pt>
    <dgm:pt modelId="{C38339E4-DF95-476E-93FC-1D6AEEC17B98}">
      <dgm:prSet custT="1"/>
      <dgm:spPr/>
      <dgm:t>
        <a:bodyPr/>
        <a:lstStyle/>
        <a:p>
          <a:r>
            <a:rPr lang="en-US" sz="1400" dirty="0"/>
            <a:t>Medi-360</a:t>
          </a:r>
        </a:p>
      </dgm:t>
    </dgm:pt>
    <dgm:pt modelId="{72D18E05-90B1-4555-9FF5-2C7F48AC8498}" type="parTrans" cxnId="{A51E3D06-E275-4DAF-87FF-FAE8B33917C5}">
      <dgm:prSet/>
      <dgm:spPr/>
      <dgm:t>
        <a:bodyPr/>
        <a:lstStyle/>
        <a:p>
          <a:endParaRPr lang="en-IN" sz="2400"/>
        </a:p>
      </dgm:t>
    </dgm:pt>
    <dgm:pt modelId="{9A0F78DE-3F9C-4B55-9C0D-98AC26D02C9F}" type="sibTrans" cxnId="{A51E3D06-E275-4DAF-87FF-FAE8B33917C5}">
      <dgm:prSet/>
      <dgm:spPr/>
      <dgm:t>
        <a:bodyPr/>
        <a:lstStyle/>
        <a:p>
          <a:endParaRPr lang="en-IN" sz="2400"/>
        </a:p>
      </dgm:t>
    </dgm:pt>
    <dgm:pt modelId="{A8F24497-D749-4C27-9791-232FDB2DF8DE}" type="pres">
      <dgm:prSet presAssocID="{95E9A120-8B5B-483F-9FBD-592220C5AD8B}" presName="hierChild1" presStyleCnt="0">
        <dgm:presLayoutVars>
          <dgm:chPref val="1"/>
          <dgm:dir/>
          <dgm:animOne val="branch"/>
          <dgm:animLvl val="lvl"/>
          <dgm:resizeHandles/>
        </dgm:presLayoutVars>
      </dgm:prSet>
      <dgm:spPr/>
      <dgm:t>
        <a:bodyPr/>
        <a:lstStyle/>
        <a:p>
          <a:endParaRPr lang="en-IN"/>
        </a:p>
      </dgm:t>
    </dgm:pt>
    <dgm:pt modelId="{9815ECA6-7D23-413A-875D-20C15A390EB0}" type="pres">
      <dgm:prSet presAssocID="{DCD282C8-21A8-4DED-8FF9-AC254865AFD1}" presName="hierRoot1" presStyleCnt="0"/>
      <dgm:spPr/>
      <dgm:t>
        <a:bodyPr/>
        <a:lstStyle/>
        <a:p>
          <a:endParaRPr lang="en-IN"/>
        </a:p>
      </dgm:t>
    </dgm:pt>
    <dgm:pt modelId="{3677D0DF-EDEA-4A83-A6D9-DC2DBFF7023B}" type="pres">
      <dgm:prSet presAssocID="{DCD282C8-21A8-4DED-8FF9-AC254865AFD1}" presName="composite" presStyleCnt="0"/>
      <dgm:spPr/>
      <dgm:t>
        <a:bodyPr/>
        <a:lstStyle/>
        <a:p>
          <a:endParaRPr lang="en-IN"/>
        </a:p>
      </dgm:t>
    </dgm:pt>
    <dgm:pt modelId="{0C2C6B88-9BF3-4CF8-B2A1-4BAD9A528C0F}" type="pres">
      <dgm:prSet presAssocID="{DCD282C8-21A8-4DED-8FF9-AC254865AFD1}" presName="background" presStyleLbl="node0" presStyleIdx="0" presStyleCnt="1"/>
      <dgm:spPr/>
      <dgm:t>
        <a:bodyPr/>
        <a:lstStyle/>
        <a:p>
          <a:endParaRPr lang="en-IN"/>
        </a:p>
      </dgm:t>
    </dgm:pt>
    <dgm:pt modelId="{9821D86B-62AB-4820-AFC0-22C923870E1B}" type="pres">
      <dgm:prSet presAssocID="{DCD282C8-21A8-4DED-8FF9-AC254865AFD1}" presName="text" presStyleLbl="fgAcc0" presStyleIdx="0" presStyleCnt="1">
        <dgm:presLayoutVars>
          <dgm:chPref val="3"/>
        </dgm:presLayoutVars>
      </dgm:prSet>
      <dgm:spPr/>
      <dgm:t>
        <a:bodyPr/>
        <a:lstStyle/>
        <a:p>
          <a:endParaRPr lang="en-IN"/>
        </a:p>
      </dgm:t>
    </dgm:pt>
    <dgm:pt modelId="{AAD497C5-E98E-4E1D-8B5B-36647D7014D3}" type="pres">
      <dgm:prSet presAssocID="{DCD282C8-21A8-4DED-8FF9-AC254865AFD1}" presName="hierChild2" presStyleCnt="0"/>
      <dgm:spPr/>
      <dgm:t>
        <a:bodyPr/>
        <a:lstStyle/>
        <a:p>
          <a:endParaRPr lang="en-IN"/>
        </a:p>
      </dgm:t>
    </dgm:pt>
    <dgm:pt modelId="{F3547A7E-DA20-4935-9662-CF727E5DC745}" type="pres">
      <dgm:prSet presAssocID="{6CC4A99A-D840-40B3-9F20-6EA13FA1E39F}" presName="Name10" presStyleLbl="parChTrans1D2" presStyleIdx="0" presStyleCnt="4"/>
      <dgm:spPr/>
      <dgm:t>
        <a:bodyPr/>
        <a:lstStyle/>
        <a:p>
          <a:endParaRPr lang="en-IN"/>
        </a:p>
      </dgm:t>
    </dgm:pt>
    <dgm:pt modelId="{EB29B49E-38F8-464D-A73F-6ACEC61C39FD}" type="pres">
      <dgm:prSet presAssocID="{DECD0AAD-B311-47FF-AAED-EFA7446C665F}" presName="hierRoot2" presStyleCnt="0"/>
      <dgm:spPr/>
      <dgm:t>
        <a:bodyPr/>
        <a:lstStyle/>
        <a:p>
          <a:endParaRPr lang="en-IN"/>
        </a:p>
      </dgm:t>
    </dgm:pt>
    <dgm:pt modelId="{2CCFCF5F-22C4-4A9A-BF93-F5C9375CE5BE}" type="pres">
      <dgm:prSet presAssocID="{DECD0AAD-B311-47FF-AAED-EFA7446C665F}" presName="composite2" presStyleCnt="0"/>
      <dgm:spPr/>
      <dgm:t>
        <a:bodyPr/>
        <a:lstStyle/>
        <a:p>
          <a:endParaRPr lang="en-IN"/>
        </a:p>
      </dgm:t>
    </dgm:pt>
    <dgm:pt modelId="{046243CC-4F7F-4E84-9BE8-3AEA051F1498}" type="pres">
      <dgm:prSet presAssocID="{DECD0AAD-B311-47FF-AAED-EFA7446C665F}" presName="background2" presStyleLbl="node2" presStyleIdx="0" presStyleCnt="4"/>
      <dgm:spPr/>
      <dgm:t>
        <a:bodyPr/>
        <a:lstStyle/>
        <a:p>
          <a:endParaRPr lang="en-IN"/>
        </a:p>
      </dgm:t>
    </dgm:pt>
    <dgm:pt modelId="{152C0F6B-33F1-4E97-99B8-F3D6B774761A}" type="pres">
      <dgm:prSet presAssocID="{DECD0AAD-B311-47FF-AAED-EFA7446C665F}" presName="text2" presStyleLbl="fgAcc2" presStyleIdx="0" presStyleCnt="4">
        <dgm:presLayoutVars>
          <dgm:chPref val="3"/>
        </dgm:presLayoutVars>
      </dgm:prSet>
      <dgm:spPr/>
      <dgm:t>
        <a:bodyPr/>
        <a:lstStyle/>
        <a:p>
          <a:endParaRPr lang="en-IN"/>
        </a:p>
      </dgm:t>
    </dgm:pt>
    <dgm:pt modelId="{D6C5583D-715D-46B7-A788-3091468B82B6}" type="pres">
      <dgm:prSet presAssocID="{DECD0AAD-B311-47FF-AAED-EFA7446C665F}" presName="hierChild3" presStyleCnt="0"/>
      <dgm:spPr/>
      <dgm:t>
        <a:bodyPr/>
        <a:lstStyle/>
        <a:p>
          <a:endParaRPr lang="en-IN"/>
        </a:p>
      </dgm:t>
    </dgm:pt>
    <dgm:pt modelId="{41785624-E3EA-4E65-A634-65A8C5FA8EFE}" type="pres">
      <dgm:prSet presAssocID="{8C3D5371-8E05-4C0A-ACBE-D5C992BDC4C7}" presName="Name17" presStyleLbl="parChTrans1D3" presStyleIdx="0" presStyleCnt="5"/>
      <dgm:spPr/>
      <dgm:t>
        <a:bodyPr/>
        <a:lstStyle/>
        <a:p>
          <a:endParaRPr lang="en-IN"/>
        </a:p>
      </dgm:t>
    </dgm:pt>
    <dgm:pt modelId="{E8ABD65D-40B4-4CA1-A7DF-7A7A83498F11}" type="pres">
      <dgm:prSet presAssocID="{D3DE1AD1-5C43-4640-AC09-171BDB80457D}" presName="hierRoot3" presStyleCnt="0"/>
      <dgm:spPr/>
      <dgm:t>
        <a:bodyPr/>
        <a:lstStyle/>
        <a:p>
          <a:endParaRPr lang="en-IN"/>
        </a:p>
      </dgm:t>
    </dgm:pt>
    <dgm:pt modelId="{6B377AF8-6727-45E2-BE17-D5AA4EE83A54}" type="pres">
      <dgm:prSet presAssocID="{D3DE1AD1-5C43-4640-AC09-171BDB80457D}" presName="composite3" presStyleCnt="0"/>
      <dgm:spPr/>
      <dgm:t>
        <a:bodyPr/>
        <a:lstStyle/>
        <a:p>
          <a:endParaRPr lang="en-IN"/>
        </a:p>
      </dgm:t>
    </dgm:pt>
    <dgm:pt modelId="{6C739650-BC36-4033-90EE-2F4E15AB805B}" type="pres">
      <dgm:prSet presAssocID="{D3DE1AD1-5C43-4640-AC09-171BDB80457D}" presName="background3" presStyleLbl="node3" presStyleIdx="0" presStyleCnt="5"/>
      <dgm:spPr/>
      <dgm:t>
        <a:bodyPr/>
        <a:lstStyle/>
        <a:p>
          <a:endParaRPr lang="en-IN"/>
        </a:p>
      </dgm:t>
    </dgm:pt>
    <dgm:pt modelId="{D5759528-9BC6-4558-998E-0D3B7C11079C}" type="pres">
      <dgm:prSet presAssocID="{D3DE1AD1-5C43-4640-AC09-171BDB80457D}" presName="text3" presStyleLbl="fgAcc3" presStyleIdx="0" presStyleCnt="5">
        <dgm:presLayoutVars>
          <dgm:chPref val="3"/>
        </dgm:presLayoutVars>
      </dgm:prSet>
      <dgm:spPr/>
      <dgm:t>
        <a:bodyPr/>
        <a:lstStyle/>
        <a:p>
          <a:endParaRPr lang="en-IN"/>
        </a:p>
      </dgm:t>
    </dgm:pt>
    <dgm:pt modelId="{3954CCFE-0AA7-4D04-8026-3A980CA4FD2B}" type="pres">
      <dgm:prSet presAssocID="{D3DE1AD1-5C43-4640-AC09-171BDB80457D}" presName="hierChild4" presStyleCnt="0"/>
      <dgm:spPr/>
      <dgm:t>
        <a:bodyPr/>
        <a:lstStyle/>
        <a:p>
          <a:endParaRPr lang="en-IN"/>
        </a:p>
      </dgm:t>
    </dgm:pt>
    <dgm:pt modelId="{8CD602C8-284D-4B69-89CD-563C1221D310}" type="pres">
      <dgm:prSet presAssocID="{79AB92A0-9C21-4CA6-A2E6-AAD455893D61}" presName="Name23" presStyleLbl="parChTrans1D4" presStyleIdx="0" presStyleCnt="14"/>
      <dgm:spPr/>
      <dgm:t>
        <a:bodyPr/>
        <a:lstStyle/>
        <a:p>
          <a:endParaRPr lang="en-IN"/>
        </a:p>
      </dgm:t>
    </dgm:pt>
    <dgm:pt modelId="{D8DE1F01-A910-4F21-82CC-93024E85925C}" type="pres">
      <dgm:prSet presAssocID="{6A61E5EE-5D1C-4205-BD6F-E0C7CE2AD6FC}" presName="hierRoot4" presStyleCnt="0"/>
      <dgm:spPr/>
      <dgm:t>
        <a:bodyPr/>
        <a:lstStyle/>
        <a:p>
          <a:endParaRPr lang="en-IN"/>
        </a:p>
      </dgm:t>
    </dgm:pt>
    <dgm:pt modelId="{1DB1F8EB-4D8D-4C22-B6AD-71FE5B4AA09E}" type="pres">
      <dgm:prSet presAssocID="{6A61E5EE-5D1C-4205-BD6F-E0C7CE2AD6FC}" presName="composite4" presStyleCnt="0"/>
      <dgm:spPr/>
      <dgm:t>
        <a:bodyPr/>
        <a:lstStyle/>
        <a:p>
          <a:endParaRPr lang="en-IN"/>
        </a:p>
      </dgm:t>
    </dgm:pt>
    <dgm:pt modelId="{B709050D-1560-4BA4-A19D-64F1786F1DF8}" type="pres">
      <dgm:prSet presAssocID="{6A61E5EE-5D1C-4205-BD6F-E0C7CE2AD6FC}" presName="background4" presStyleLbl="node4" presStyleIdx="0" presStyleCnt="14"/>
      <dgm:spPr/>
      <dgm:t>
        <a:bodyPr/>
        <a:lstStyle/>
        <a:p>
          <a:endParaRPr lang="en-IN"/>
        </a:p>
      </dgm:t>
    </dgm:pt>
    <dgm:pt modelId="{E05C1FF7-7ADF-4C41-B46F-CDC6320A6BE0}" type="pres">
      <dgm:prSet presAssocID="{6A61E5EE-5D1C-4205-BD6F-E0C7CE2AD6FC}" presName="text4" presStyleLbl="fgAcc4" presStyleIdx="0" presStyleCnt="14">
        <dgm:presLayoutVars>
          <dgm:chPref val="3"/>
        </dgm:presLayoutVars>
      </dgm:prSet>
      <dgm:spPr/>
      <dgm:t>
        <a:bodyPr/>
        <a:lstStyle/>
        <a:p>
          <a:endParaRPr lang="en-IN"/>
        </a:p>
      </dgm:t>
    </dgm:pt>
    <dgm:pt modelId="{70EFA0B8-E154-4318-904D-96FA9DB6D35D}" type="pres">
      <dgm:prSet presAssocID="{6A61E5EE-5D1C-4205-BD6F-E0C7CE2AD6FC}" presName="hierChild5" presStyleCnt="0"/>
      <dgm:spPr/>
      <dgm:t>
        <a:bodyPr/>
        <a:lstStyle/>
        <a:p>
          <a:endParaRPr lang="en-IN"/>
        </a:p>
      </dgm:t>
    </dgm:pt>
    <dgm:pt modelId="{1F84812C-A07F-4F3A-A719-E129C923DFEA}" type="pres">
      <dgm:prSet presAssocID="{C19F1A37-D224-4739-8880-6C05C9F8AE33}" presName="Name23" presStyleLbl="parChTrans1D4" presStyleIdx="1" presStyleCnt="14"/>
      <dgm:spPr/>
      <dgm:t>
        <a:bodyPr/>
        <a:lstStyle/>
        <a:p>
          <a:endParaRPr lang="en-IN"/>
        </a:p>
      </dgm:t>
    </dgm:pt>
    <dgm:pt modelId="{379FAE8B-7C54-41B0-B9D9-538348873831}" type="pres">
      <dgm:prSet presAssocID="{FF6BAD23-F937-494C-9FB8-60DBA93CF0ED}" presName="hierRoot4" presStyleCnt="0"/>
      <dgm:spPr/>
      <dgm:t>
        <a:bodyPr/>
        <a:lstStyle/>
        <a:p>
          <a:endParaRPr lang="en-IN"/>
        </a:p>
      </dgm:t>
    </dgm:pt>
    <dgm:pt modelId="{022DC998-5325-45DC-AEDC-50D21912C3FA}" type="pres">
      <dgm:prSet presAssocID="{FF6BAD23-F937-494C-9FB8-60DBA93CF0ED}" presName="composite4" presStyleCnt="0"/>
      <dgm:spPr/>
      <dgm:t>
        <a:bodyPr/>
        <a:lstStyle/>
        <a:p>
          <a:endParaRPr lang="en-IN"/>
        </a:p>
      </dgm:t>
    </dgm:pt>
    <dgm:pt modelId="{55764B38-ACA9-43B3-9178-3A0A25F88E26}" type="pres">
      <dgm:prSet presAssocID="{FF6BAD23-F937-494C-9FB8-60DBA93CF0ED}" presName="background4" presStyleLbl="node4" presStyleIdx="1" presStyleCnt="14"/>
      <dgm:spPr/>
      <dgm:t>
        <a:bodyPr/>
        <a:lstStyle/>
        <a:p>
          <a:endParaRPr lang="en-IN"/>
        </a:p>
      </dgm:t>
    </dgm:pt>
    <dgm:pt modelId="{3078C67C-00B6-43D2-9557-336B830CA810}" type="pres">
      <dgm:prSet presAssocID="{FF6BAD23-F937-494C-9FB8-60DBA93CF0ED}" presName="text4" presStyleLbl="fgAcc4" presStyleIdx="1" presStyleCnt="14">
        <dgm:presLayoutVars>
          <dgm:chPref val="3"/>
        </dgm:presLayoutVars>
      </dgm:prSet>
      <dgm:spPr/>
      <dgm:t>
        <a:bodyPr/>
        <a:lstStyle/>
        <a:p>
          <a:endParaRPr lang="en-IN"/>
        </a:p>
      </dgm:t>
    </dgm:pt>
    <dgm:pt modelId="{B2BE99B6-2118-4A85-92ED-DD8532917E50}" type="pres">
      <dgm:prSet presAssocID="{FF6BAD23-F937-494C-9FB8-60DBA93CF0ED}" presName="hierChild5" presStyleCnt="0"/>
      <dgm:spPr/>
      <dgm:t>
        <a:bodyPr/>
        <a:lstStyle/>
        <a:p>
          <a:endParaRPr lang="en-IN"/>
        </a:p>
      </dgm:t>
    </dgm:pt>
    <dgm:pt modelId="{E2D335B2-8222-4DD6-A390-EB8EFD34583D}" type="pres">
      <dgm:prSet presAssocID="{88645412-8302-4216-8DC0-F9BC0B322329}" presName="Name17" presStyleLbl="parChTrans1D3" presStyleIdx="1" presStyleCnt="5"/>
      <dgm:spPr/>
      <dgm:t>
        <a:bodyPr/>
        <a:lstStyle/>
        <a:p>
          <a:endParaRPr lang="en-IN"/>
        </a:p>
      </dgm:t>
    </dgm:pt>
    <dgm:pt modelId="{2379E58D-3C3C-487A-A294-29B6497C089A}" type="pres">
      <dgm:prSet presAssocID="{8D5BC0A3-1C5F-4CDA-9CE4-B676ED1FB9A5}" presName="hierRoot3" presStyleCnt="0"/>
      <dgm:spPr/>
      <dgm:t>
        <a:bodyPr/>
        <a:lstStyle/>
        <a:p>
          <a:endParaRPr lang="en-IN"/>
        </a:p>
      </dgm:t>
    </dgm:pt>
    <dgm:pt modelId="{6826FAE2-712B-4D3A-A428-4C7035731BE2}" type="pres">
      <dgm:prSet presAssocID="{8D5BC0A3-1C5F-4CDA-9CE4-B676ED1FB9A5}" presName="composite3" presStyleCnt="0"/>
      <dgm:spPr/>
      <dgm:t>
        <a:bodyPr/>
        <a:lstStyle/>
        <a:p>
          <a:endParaRPr lang="en-IN"/>
        </a:p>
      </dgm:t>
    </dgm:pt>
    <dgm:pt modelId="{413C8729-6267-4D87-9E1F-544D6E2A58AB}" type="pres">
      <dgm:prSet presAssocID="{8D5BC0A3-1C5F-4CDA-9CE4-B676ED1FB9A5}" presName="background3" presStyleLbl="node3" presStyleIdx="1" presStyleCnt="5"/>
      <dgm:spPr/>
      <dgm:t>
        <a:bodyPr/>
        <a:lstStyle/>
        <a:p>
          <a:endParaRPr lang="en-IN"/>
        </a:p>
      </dgm:t>
    </dgm:pt>
    <dgm:pt modelId="{99420448-67B9-4C17-8C7A-4225312045FC}" type="pres">
      <dgm:prSet presAssocID="{8D5BC0A3-1C5F-4CDA-9CE4-B676ED1FB9A5}" presName="text3" presStyleLbl="fgAcc3" presStyleIdx="1" presStyleCnt="5">
        <dgm:presLayoutVars>
          <dgm:chPref val="3"/>
        </dgm:presLayoutVars>
      </dgm:prSet>
      <dgm:spPr/>
      <dgm:t>
        <a:bodyPr/>
        <a:lstStyle/>
        <a:p>
          <a:endParaRPr lang="en-IN"/>
        </a:p>
      </dgm:t>
    </dgm:pt>
    <dgm:pt modelId="{A1C6F795-46E8-4E59-AF3C-22DE47D1BB97}" type="pres">
      <dgm:prSet presAssocID="{8D5BC0A3-1C5F-4CDA-9CE4-B676ED1FB9A5}" presName="hierChild4" presStyleCnt="0"/>
      <dgm:spPr/>
      <dgm:t>
        <a:bodyPr/>
        <a:lstStyle/>
        <a:p>
          <a:endParaRPr lang="en-IN"/>
        </a:p>
      </dgm:t>
    </dgm:pt>
    <dgm:pt modelId="{268069BB-CFE9-40BB-A2AC-6BC3431D2DAA}" type="pres">
      <dgm:prSet presAssocID="{DAE6C2ED-0B73-4964-A3A7-A97AD4FDDB67}" presName="Name23" presStyleLbl="parChTrans1D4" presStyleIdx="2" presStyleCnt="14"/>
      <dgm:spPr/>
      <dgm:t>
        <a:bodyPr/>
        <a:lstStyle/>
        <a:p>
          <a:endParaRPr lang="en-IN"/>
        </a:p>
      </dgm:t>
    </dgm:pt>
    <dgm:pt modelId="{6795C475-C16E-40B6-BD69-67838F4663F1}" type="pres">
      <dgm:prSet presAssocID="{4949C164-8E4E-4F6D-A577-91B209DA8A89}" presName="hierRoot4" presStyleCnt="0"/>
      <dgm:spPr/>
      <dgm:t>
        <a:bodyPr/>
        <a:lstStyle/>
        <a:p>
          <a:endParaRPr lang="en-IN"/>
        </a:p>
      </dgm:t>
    </dgm:pt>
    <dgm:pt modelId="{CC103ADB-49E7-4EAE-B7B5-D29CFE01814F}" type="pres">
      <dgm:prSet presAssocID="{4949C164-8E4E-4F6D-A577-91B209DA8A89}" presName="composite4" presStyleCnt="0"/>
      <dgm:spPr/>
      <dgm:t>
        <a:bodyPr/>
        <a:lstStyle/>
        <a:p>
          <a:endParaRPr lang="en-IN"/>
        </a:p>
      </dgm:t>
    </dgm:pt>
    <dgm:pt modelId="{941C744A-B0C9-4BEC-8585-FD2CE6FE4082}" type="pres">
      <dgm:prSet presAssocID="{4949C164-8E4E-4F6D-A577-91B209DA8A89}" presName="background4" presStyleLbl="node4" presStyleIdx="2" presStyleCnt="14"/>
      <dgm:spPr/>
      <dgm:t>
        <a:bodyPr/>
        <a:lstStyle/>
        <a:p>
          <a:endParaRPr lang="en-IN"/>
        </a:p>
      </dgm:t>
    </dgm:pt>
    <dgm:pt modelId="{7F8E804B-3480-4B67-AF70-14353A107199}" type="pres">
      <dgm:prSet presAssocID="{4949C164-8E4E-4F6D-A577-91B209DA8A89}" presName="text4" presStyleLbl="fgAcc4" presStyleIdx="2" presStyleCnt="14">
        <dgm:presLayoutVars>
          <dgm:chPref val="3"/>
        </dgm:presLayoutVars>
      </dgm:prSet>
      <dgm:spPr/>
      <dgm:t>
        <a:bodyPr/>
        <a:lstStyle/>
        <a:p>
          <a:endParaRPr lang="en-IN"/>
        </a:p>
      </dgm:t>
    </dgm:pt>
    <dgm:pt modelId="{A414968D-0B1E-4CC7-84A4-F52548D42968}" type="pres">
      <dgm:prSet presAssocID="{4949C164-8E4E-4F6D-A577-91B209DA8A89}" presName="hierChild5" presStyleCnt="0"/>
      <dgm:spPr/>
      <dgm:t>
        <a:bodyPr/>
        <a:lstStyle/>
        <a:p>
          <a:endParaRPr lang="en-IN"/>
        </a:p>
      </dgm:t>
    </dgm:pt>
    <dgm:pt modelId="{45BE6E26-46A9-4CBE-92B4-7C77ECB9931C}" type="pres">
      <dgm:prSet presAssocID="{CF2DAA3C-79A9-4F2C-B580-97879A21DD9B}" presName="Name23" presStyleLbl="parChTrans1D4" presStyleIdx="3" presStyleCnt="14"/>
      <dgm:spPr/>
      <dgm:t>
        <a:bodyPr/>
        <a:lstStyle/>
        <a:p>
          <a:endParaRPr lang="en-IN"/>
        </a:p>
      </dgm:t>
    </dgm:pt>
    <dgm:pt modelId="{CC3AC2EA-F11E-4AC2-B917-B01F98E8BD23}" type="pres">
      <dgm:prSet presAssocID="{50379380-6488-482C-8827-FD030AE17532}" presName="hierRoot4" presStyleCnt="0"/>
      <dgm:spPr/>
      <dgm:t>
        <a:bodyPr/>
        <a:lstStyle/>
        <a:p>
          <a:endParaRPr lang="en-IN"/>
        </a:p>
      </dgm:t>
    </dgm:pt>
    <dgm:pt modelId="{D8271B87-5A32-4F93-A87A-6E36F8BA8A7C}" type="pres">
      <dgm:prSet presAssocID="{50379380-6488-482C-8827-FD030AE17532}" presName="composite4" presStyleCnt="0"/>
      <dgm:spPr/>
      <dgm:t>
        <a:bodyPr/>
        <a:lstStyle/>
        <a:p>
          <a:endParaRPr lang="en-IN"/>
        </a:p>
      </dgm:t>
    </dgm:pt>
    <dgm:pt modelId="{44FDDF77-FFCC-44A7-95DF-C9297782655C}" type="pres">
      <dgm:prSet presAssocID="{50379380-6488-482C-8827-FD030AE17532}" presName="background4" presStyleLbl="node4" presStyleIdx="3" presStyleCnt="14"/>
      <dgm:spPr/>
      <dgm:t>
        <a:bodyPr/>
        <a:lstStyle/>
        <a:p>
          <a:endParaRPr lang="en-IN"/>
        </a:p>
      </dgm:t>
    </dgm:pt>
    <dgm:pt modelId="{D4956B30-D0C7-4DE8-A234-CDD1044FFF04}" type="pres">
      <dgm:prSet presAssocID="{50379380-6488-482C-8827-FD030AE17532}" presName="text4" presStyleLbl="fgAcc4" presStyleIdx="3" presStyleCnt="14">
        <dgm:presLayoutVars>
          <dgm:chPref val="3"/>
        </dgm:presLayoutVars>
      </dgm:prSet>
      <dgm:spPr/>
      <dgm:t>
        <a:bodyPr/>
        <a:lstStyle/>
        <a:p>
          <a:endParaRPr lang="en-IN"/>
        </a:p>
      </dgm:t>
    </dgm:pt>
    <dgm:pt modelId="{6C8AE394-4D14-4EBF-B383-909EAFCD9FA8}" type="pres">
      <dgm:prSet presAssocID="{50379380-6488-482C-8827-FD030AE17532}" presName="hierChild5" presStyleCnt="0"/>
      <dgm:spPr/>
      <dgm:t>
        <a:bodyPr/>
        <a:lstStyle/>
        <a:p>
          <a:endParaRPr lang="en-IN"/>
        </a:p>
      </dgm:t>
    </dgm:pt>
    <dgm:pt modelId="{5151D08F-384E-4F05-83C6-B8D7253B6EA9}" type="pres">
      <dgm:prSet presAssocID="{46C53FC8-62E7-49DF-802C-5E54157AC575}" presName="Name23" presStyleLbl="parChTrans1D4" presStyleIdx="4" presStyleCnt="14"/>
      <dgm:spPr/>
      <dgm:t>
        <a:bodyPr/>
        <a:lstStyle/>
        <a:p>
          <a:endParaRPr lang="en-IN"/>
        </a:p>
      </dgm:t>
    </dgm:pt>
    <dgm:pt modelId="{D29975C2-5158-4318-8FDC-6EFCF0BD4665}" type="pres">
      <dgm:prSet presAssocID="{F8429324-C3C6-4D41-9357-A6625E360ED7}" presName="hierRoot4" presStyleCnt="0"/>
      <dgm:spPr/>
      <dgm:t>
        <a:bodyPr/>
        <a:lstStyle/>
        <a:p>
          <a:endParaRPr lang="en-IN"/>
        </a:p>
      </dgm:t>
    </dgm:pt>
    <dgm:pt modelId="{75DCF34A-AA30-4E5A-9923-0CCC5EFE7A63}" type="pres">
      <dgm:prSet presAssocID="{F8429324-C3C6-4D41-9357-A6625E360ED7}" presName="composite4" presStyleCnt="0"/>
      <dgm:spPr/>
      <dgm:t>
        <a:bodyPr/>
        <a:lstStyle/>
        <a:p>
          <a:endParaRPr lang="en-IN"/>
        </a:p>
      </dgm:t>
    </dgm:pt>
    <dgm:pt modelId="{5954ACB8-F874-49B5-98CE-23E5612DDCC8}" type="pres">
      <dgm:prSet presAssocID="{F8429324-C3C6-4D41-9357-A6625E360ED7}" presName="background4" presStyleLbl="node4" presStyleIdx="4" presStyleCnt="14"/>
      <dgm:spPr/>
      <dgm:t>
        <a:bodyPr/>
        <a:lstStyle/>
        <a:p>
          <a:endParaRPr lang="en-IN"/>
        </a:p>
      </dgm:t>
    </dgm:pt>
    <dgm:pt modelId="{E6716713-6AE9-4FD4-8409-B693B08EBFD6}" type="pres">
      <dgm:prSet presAssocID="{F8429324-C3C6-4D41-9357-A6625E360ED7}" presName="text4" presStyleLbl="fgAcc4" presStyleIdx="4" presStyleCnt="14">
        <dgm:presLayoutVars>
          <dgm:chPref val="3"/>
        </dgm:presLayoutVars>
      </dgm:prSet>
      <dgm:spPr/>
      <dgm:t>
        <a:bodyPr/>
        <a:lstStyle/>
        <a:p>
          <a:endParaRPr lang="en-IN"/>
        </a:p>
      </dgm:t>
    </dgm:pt>
    <dgm:pt modelId="{FC717A57-34E9-49F4-8035-9AA93F65F4AE}" type="pres">
      <dgm:prSet presAssocID="{F8429324-C3C6-4D41-9357-A6625E360ED7}" presName="hierChild5" presStyleCnt="0"/>
      <dgm:spPr/>
      <dgm:t>
        <a:bodyPr/>
        <a:lstStyle/>
        <a:p>
          <a:endParaRPr lang="en-IN"/>
        </a:p>
      </dgm:t>
    </dgm:pt>
    <dgm:pt modelId="{94BB3B5A-3127-48A8-B87F-8DB8A6AA0631}" type="pres">
      <dgm:prSet presAssocID="{EB4F6067-80F4-4223-9854-ABFE0E174151}" presName="Name10" presStyleLbl="parChTrans1D2" presStyleIdx="1" presStyleCnt="4"/>
      <dgm:spPr/>
      <dgm:t>
        <a:bodyPr/>
        <a:lstStyle/>
        <a:p>
          <a:endParaRPr lang="en-IN"/>
        </a:p>
      </dgm:t>
    </dgm:pt>
    <dgm:pt modelId="{0009B246-5004-43BA-861B-056CB8ECB453}" type="pres">
      <dgm:prSet presAssocID="{B875788C-1418-450F-9B9E-D50BA4BF7DB2}" presName="hierRoot2" presStyleCnt="0"/>
      <dgm:spPr/>
      <dgm:t>
        <a:bodyPr/>
        <a:lstStyle/>
        <a:p>
          <a:endParaRPr lang="en-IN"/>
        </a:p>
      </dgm:t>
    </dgm:pt>
    <dgm:pt modelId="{FC046239-59B5-4652-9F3D-AD7645585956}" type="pres">
      <dgm:prSet presAssocID="{B875788C-1418-450F-9B9E-D50BA4BF7DB2}" presName="composite2" presStyleCnt="0"/>
      <dgm:spPr/>
      <dgm:t>
        <a:bodyPr/>
        <a:lstStyle/>
        <a:p>
          <a:endParaRPr lang="en-IN"/>
        </a:p>
      </dgm:t>
    </dgm:pt>
    <dgm:pt modelId="{B3765EA8-0770-4C2C-92E5-31DA9402FA3B}" type="pres">
      <dgm:prSet presAssocID="{B875788C-1418-450F-9B9E-D50BA4BF7DB2}" presName="background2" presStyleLbl="node2" presStyleIdx="1" presStyleCnt="4"/>
      <dgm:spPr/>
      <dgm:t>
        <a:bodyPr/>
        <a:lstStyle/>
        <a:p>
          <a:endParaRPr lang="en-IN"/>
        </a:p>
      </dgm:t>
    </dgm:pt>
    <dgm:pt modelId="{346A73FB-CF32-4E52-AFE6-8FDDA8FB0009}" type="pres">
      <dgm:prSet presAssocID="{B875788C-1418-450F-9B9E-D50BA4BF7DB2}" presName="text2" presStyleLbl="fgAcc2" presStyleIdx="1" presStyleCnt="4">
        <dgm:presLayoutVars>
          <dgm:chPref val="3"/>
        </dgm:presLayoutVars>
      </dgm:prSet>
      <dgm:spPr/>
      <dgm:t>
        <a:bodyPr/>
        <a:lstStyle/>
        <a:p>
          <a:endParaRPr lang="en-IN"/>
        </a:p>
      </dgm:t>
    </dgm:pt>
    <dgm:pt modelId="{9F8AB5AA-2D10-4C7B-896D-39577142ADA4}" type="pres">
      <dgm:prSet presAssocID="{B875788C-1418-450F-9B9E-D50BA4BF7DB2}" presName="hierChild3" presStyleCnt="0"/>
      <dgm:spPr/>
      <dgm:t>
        <a:bodyPr/>
        <a:lstStyle/>
        <a:p>
          <a:endParaRPr lang="en-IN"/>
        </a:p>
      </dgm:t>
    </dgm:pt>
    <dgm:pt modelId="{086A4B33-FBF7-4112-9421-3B3031A086A9}" type="pres">
      <dgm:prSet presAssocID="{AAAA7DE6-326B-4EA5-B9A4-6758781B8E53}" presName="Name17" presStyleLbl="parChTrans1D3" presStyleIdx="2" presStyleCnt="5"/>
      <dgm:spPr/>
      <dgm:t>
        <a:bodyPr/>
        <a:lstStyle/>
        <a:p>
          <a:endParaRPr lang="en-IN"/>
        </a:p>
      </dgm:t>
    </dgm:pt>
    <dgm:pt modelId="{AD063A06-8D51-4A15-84B8-698F2E246214}" type="pres">
      <dgm:prSet presAssocID="{412E7217-D76C-4840-8C72-08E7F7658B56}" presName="hierRoot3" presStyleCnt="0"/>
      <dgm:spPr/>
      <dgm:t>
        <a:bodyPr/>
        <a:lstStyle/>
        <a:p>
          <a:endParaRPr lang="en-IN"/>
        </a:p>
      </dgm:t>
    </dgm:pt>
    <dgm:pt modelId="{095EAC8C-32DC-4CED-A829-BF304CDC4C28}" type="pres">
      <dgm:prSet presAssocID="{412E7217-D76C-4840-8C72-08E7F7658B56}" presName="composite3" presStyleCnt="0"/>
      <dgm:spPr/>
      <dgm:t>
        <a:bodyPr/>
        <a:lstStyle/>
        <a:p>
          <a:endParaRPr lang="en-IN"/>
        </a:p>
      </dgm:t>
    </dgm:pt>
    <dgm:pt modelId="{06C8F6ED-C67F-4355-B0B0-D4D248D516E2}" type="pres">
      <dgm:prSet presAssocID="{412E7217-D76C-4840-8C72-08E7F7658B56}" presName="background3" presStyleLbl="node3" presStyleIdx="2" presStyleCnt="5"/>
      <dgm:spPr/>
      <dgm:t>
        <a:bodyPr/>
        <a:lstStyle/>
        <a:p>
          <a:endParaRPr lang="en-IN"/>
        </a:p>
      </dgm:t>
    </dgm:pt>
    <dgm:pt modelId="{2E30FF3B-3444-4D9E-A6D0-4E55B021B17C}" type="pres">
      <dgm:prSet presAssocID="{412E7217-D76C-4840-8C72-08E7F7658B56}" presName="text3" presStyleLbl="fgAcc3" presStyleIdx="2" presStyleCnt="5">
        <dgm:presLayoutVars>
          <dgm:chPref val="3"/>
        </dgm:presLayoutVars>
      </dgm:prSet>
      <dgm:spPr/>
      <dgm:t>
        <a:bodyPr/>
        <a:lstStyle/>
        <a:p>
          <a:endParaRPr lang="en-IN"/>
        </a:p>
      </dgm:t>
    </dgm:pt>
    <dgm:pt modelId="{079ED51B-ADFC-4128-B04B-36FB2A024AE9}" type="pres">
      <dgm:prSet presAssocID="{412E7217-D76C-4840-8C72-08E7F7658B56}" presName="hierChild4" presStyleCnt="0"/>
      <dgm:spPr/>
      <dgm:t>
        <a:bodyPr/>
        <a:lstStyle/>
        <a:p>
          <a:endParaRPr lang="en-IN"/>
        </a:p>
      </dgm:t>
    </dgm:pt>
    <dgm:pt modelId="{0E0B3975-1FD4-4947-B9F7-829DDF03FA12}" type="pres">
      <dgm:prSet presAssocID="{ECE262E2-2F25-42D5-8EC0-E1F081C46A96}" presName="Name23" presStyleLbl="parChTrans1D4" presStyleIdx="5" presStyleCnt="14"/>
      <dgm:spPr/>
      <dgm:t>
        <a:bodyPr/>
        <a:lstStyle/>
        <a:p>
          <a:endParaRPr lang="en-IN"/>
        </a:p>
      </dgm:t>
    </dgm:pt>
    <dgm:pt modelId="{A9C541B5-046E-44E7-88EF-E29970D726E7}" type="pres">
      <dgm:prSet presAssocID="{604BD3BB-D673-41CF-99EA-B0551C289515}" presName="hierRoot4" presStyleCnt="0"/>
      <dgm:spPr/>
      <dgm:t>
        <a:bodyPr/>
        <a:lstStyle/>
        <a:p>
          <a:endParaRPr lang="en-IN"/>
        </a:p>
      </dgm:t>
    </dgm:pt>
    <dgm:pt modelId="{9F3B6A3C-FB56-489C-B744-48146477AF76}" type="pres">
      <dgm:prSet presAssocID="{604BD3BB-D673-41CF-99EA-B0551C289515}" presName="composite4" presStyleCnt="0"/>
      <dgm:spPr/>
      <dgm:t>
        <a:bodyPr/>
        <a:lstStyle/>
        <a:p>
          <a:endParaRPr lang="en-IN"/>
        </a:p>
      </dgm:t>
    </dgm:pt>
    <dgm:pt modelId="{2A81AF4A-6E69-40FA-BED5-F3635CC2CE49}" type="pres">
      <dgm:prSet presAssocID="{604BD3BB-D673-41CF-99EA-B0551C289515}" presName="background4" presStyleLbl="node4" presStyleIdx="5" presStyleCnt="14"/>
      <dgm:spPr/>
      <dgm:t>
        <a:bodyPr/>
        <a:lstStyle/>
        <a:p>
          <a:endParaRPr lang="en-IN"/>
        </a:p>
      </dgm:t>
    </dgm:pt>
    <dgm:pt modelId="{B1ED3321-8312-4530-A81E-4FC67A1DFCBF}" type="pres">
      <dgm:prSet presAssocID="{604BD3BB-D673-41CF-99EA-B0551C289515}" presName="text4" presStyleLbl="fgAcc4" presStyleIdx="5" presStyleCnt="14">
        <dgm:presLayoutVars>
          <dgm:chPref val="3"/>
        </dgm:presLayoutVars>
      </dgm:prSet>
      <dgm:spPr/>
      <dgm:t>
        <a:bodyPr/>
        <a:lstStyle/>
        <a:p>
          <a:endParaRPr lang="en-IN"/>
        </a:p>
      </dgm:t>
    </dgm:pt>
    <dgm:pt modelId="{99BB0EDA-B984-4DBC-8D8D-5CB9D594B2BE}" type="pres">
      <dgm:prSet presAssocID="{604BD3BB-D673-41CF-99EA-B0551C289515}" presName="hierChild5" presStyleCnt="0"/>
      <dgm:spPr/>
      <dgm:t>
        <a:bodyPr/>
        <a:lstStyle/>
        <a:p>
          <a:endParaRPr lang="en-IN"/>
        </a:p>
      </dgm:t>
    </dgm:pt>
    <dgm:pt modelId="{459C68CF-C996-4670-86BA-7B5EA2B9801A}" type="pres">
      <dgm:prSet presAssocID="{BC00D4A8-29A2-43D0-A5B6-59B20861F5BD}" presName="Name23" presStyleLbl="parChTrans1D4" presStyleIdx="6" presStyleCnt="14"/>
      <dgm:spPr/>
      <dgm:t>
        <a:bodyPr/>
        <a:lstStyle/>
        <a:p>
          <a:endParaRPr lang="en-IN"/>
        </a:p>
      </dgm:t>
    </dgm:pt>
    <dgm:pt modelId="{CB2C07CF-F39C-4DC2-9E9E-BFDBE3F11BBB}" type="pres">
      <dgm:prSet presAssocID="{6B736B4D-2090-4E91-9160-214A1BEEEE14}" presName="hierRoot4" presStyleCnt="0"/>
      <dgm:spPr/>
      <dgm:t>
        <a:bodyPr/>
        <a:lstStyle/>
        <a:p>
          <a:endParaRPr lang="en-IN"/>
        </a:p>
      </dgm:t>
    </dgm:pt>
    <dgm:pt modelId="{6604C652-E4D4-46C5-99E8-AD6F6B659CD7}" type="pres">
      <dgm:prSet presAssocID="{6B736B4D-2090-4E91-9160-214A1BEEEE14}" presName="composite4" presStyleCnt="0"/>
      <dgm:spPr/>
      <dgm:t>
        <a:bodyPr/>
        <a:lstStyle/>
        <a:p>
          <a:endParaRPr lang="en-IN"/>
        </a:p>
      </dgm:t>
    </dgm:pt>
    <dgm:pt modelId="{AB828181-9CC9-4AB6-B4AE-51A52BE2E2A9}" type="pres">
      <dgm:prSet presAssocID="{6B736B4D-2090-4E91-9160-214A1BEEEE14}" presName="background4" presStyleLbl="node4" presStyleIdx="6" presStyleCnt="14"/>
      <dgm:spPr/>
      <dgm:t>
        <a:bodyPr/>
        <a:lstStyle/>
        <a:p>
          <a:endParaRPr lang="en-IN"/>
        </a:p>
      </dgm:t>
    </dgm:pt>
    <dgm:pt modelId="{089FC4DF-1240-4860-A002-F7CAAFBD5322}" type="pres">
      <dgm:prSet presAssocID="{6B736B4D-2090-4E91-9160-214A1BEEEE14}" presName="text4" presStyleLbl="fgAcc4" presStyleIdx="6" presStyleCnt="14">
        <dgm:presLayoutVars>
          <dgm:chPref val="3"/>
        </dgm:presLayoutVars>
      </dgm:prSet>
      <dgm:spPr/>
      <dgm:t>
        <a:bodyPr/>
        <a:lstStyle/>
        <a:p>
          <a:endParaRPr lang="en-IN"/>
        </a:p>
      </dgm:t>
    </dgm:pt>
    <dgm:pt modelId="{466B9990-2B80-4303-B885-6BF76FEC5348}" type="pres">
      <dgm:prSet presAssocID="{6B736B4D-2090-4E91-9160-214A1BEEEE14}" presName="hierChild5" presStyleCnt="0"/>
      <dgm:spPr/>
      <dgm:t>
        <a:bodyPr/>
        <a:lstStyle/>
        <a:p>
          <a:endParaRPr lang="en-IN"/>
        </a:p>
      </dgm:t>
    </dgm:pt>
    <dgm:pt modelId="{4EADCD59-B78D-45B5-86A7-601748910C16}" type="pres">
      <dgm:prSet presAssocID="{72D18E05-90B1-4555-9FF5-2C7F48AC8498}" presName="Name23" presStyleLbl="parChTrans1D4" presStyleIdx="7" presStyleCnt="14"/>
      <dgm:spPr/>
      <dgm:t>
        <a:bodyPr/>
        <a:lstStyle/>
        <a:p>
          <a:endParaRPr lang="en-IN"/>
        </a:p>
      </dgm:t>
    </dgm:pt>
    <dgm:pt modelId="{1DBA1F02-D7D9-4CE1-8203-D96EF21031EB}" type="pres">
      <dgm:prSet presAssocID="{C38339E4-DF95-476E-93FC-1D6AEEC17B98}" presName="hierRoot4" presStyleCnt="0"/>
      <dgm:spPr/>
    </dgm:pt>
    <dgm:pt modelId="{1B01EC46-E911-46F7-BE88-1482718DF038}" type="pres">
      <dgm:prSet presAssocID="{C38339E4-DF95-476E-93FC-1D6AEEC17B98}" presName="composite4" presStyleCnt="0"/>
      <dgm:spPr/>
    </dgm:pt>
    <dgm:pt modelId="{498F370F-CD6B-4092-AFBE-1F58A8F94E9C}" type="pres">
      <dgm:prSet presAssocID="{C38339E4-DF95-476E-93FC-1D6AEEC17B98}" presName="background4" presStyleLbl="node4" presStyleIdx="7" presStyleCnt="14"/>
      <dgm:spPr/>
    </dgm:pt>
    <dgm:pt modelId="{46EB083B-5806-4E81-9D64-893EA1B94298}" type="pres">
      <dgm:prSet presAssocID="{C38339E4-DF95-476E-93FC-1D6AEEC17B98}" presName="text4" presStyleLbl="fgAcc4" presStyleIdx="7" presStyleCnt="14">
        <dgm:presLayoutVars>
          <dgm:chPref val="3"/>
        </dgm:presLayoutVars>
      </dgm:prSet>
      <dgm:spPr/>
      <dgm:t>
        <a:bodyPr/>
        <a:lstStyle/>
        <a:p>
          <a:endParaRPr lang="en-US"/>
        </a:p>
      </dgm:t>
    </dgm:pt>
    <dgm:pt modelId="{A362A635-FCA3-4883-88C0-FD4D2B8BAB6D}" type="pres">
      <dgm:prSet presAssocID="{C38339E4-DF95-476E-93FC-1D6AEEC17B98}" presName="hierChild5" presStyleCnt="0"/>
      <dgm:spPr/>
    </dgm:pt>
    <dgm:pt modelId="{BD2FA3E6-36D9-4816-9D0B-5175DB318395}" type="pres">
      <dgm:prSet presAssocID="{B91161ED-013E-42A2-8270-4D7069666F83}" presName="Name10" presStyleLbl="parChTrans1D2" presStyleIdx="2" presStyleCnt="4"/>
      <dgm:spPr/>
      <dgm:t>
        <a:bodyPr/>
        <a:lstStyle/>
        <a:p>
          <a:endParaRPr lang="en-IN"/>
        </a:p>
      </dgm:t>
    </dgm:pt>
    <dgm:pt modelId="{A5982890-DD58-4714-969F-EAC7D0469C34}" type="pres">
      <dgm:prSet presAssocID="{74818B84-832A-4FA1-9B44-F4645B78EFB1}" presName="hierRoot2" presStyleCnt="0"/>
      <dgm:spPr/>
      <dgm:t>
        <a:bodyPr/>
        <a:lstStyle/>
        <a:p>
          <a:endParaRPr lang="en-IN"/>
        </a:p>
      </dgm:t>
    </dgm:pt>
    <dgm:pt modelId="{8D9BEB55-E260-40BA-9460-69FDEA67F337}" type="pres">
      <dgm:prSet presAssocID="{74818B84-832A-4FA1-9B44-F4645B78EFB1}" presName="composite2" presStyleCnt="0"/>
      <dgm:spPr/>
      <dgm:t>
        <a:bodyPr/>
        <a:lstStyle/>
        <a:p>
          <a:endParaRPr lang="en-IN"/>
        </a:p>
      </dgm:t>
    </dgm:pt>
    <dgm:pt modelId="{6A067AA2-A4B2-49F7-9D2A-BB84B51BDE33}" type="pres">
      <dgm:prSet presAssocID="{74818B84-832A-4FA1-9B44-F4645B78EFB1}" presName="background2" presStyleLbl="node2" presStyleIdx="2" presStyleCnt="4"/>
      <dgm:spPr/>
      <dgm:t>
        <a:bodyPr/>
        <a:lstStyle/>
        <a:p>
          <a:endParaRPr lang="en-IN"/>
        </a:p>
      </dgm:t>
    </dgm:pt>
    <dgm:pt modelId="{C3FAEB8F-3C1F-46FA-857E-FCD072430E64}" type="pres">
      <dgm:prSet presAssocID="{74818B84-832A-4FA1-9B44-F4645B78EFB1}" presName="text2" presStyleLbl="fgAcc2" presStyleIdx="2" presStyleCnt="4">
        <dgm:presLayoutVars>
          <dgm:chPref val="3"/>
        </dgm:presLayoutVars>
      </dgm:prSet>
      <dgm:spPr/>
      <dgm:t>
        <a:bodyPr/>
        <a:lstStyle/>
        <a:p>
          <a:endParaRPr lang="en-IN"/>
        </a:p>
      </dgm:t>
    </dgm:pt>
    <dgm:pt modelId="{ABEEC134-4776-43AD-AB8D-770A9185D859}" type="pres">
      <dgm:prSet presAssocID="{74818B84-832A-4FA1-9B44-F4645B78EFB1}" presName="hierChild3" presStyleCnt="0"/>
      <dgm:spPr/>
      <dgm:t>
        <a:bodyPr/>
        <a:lstStyle/>
        <a:p>
          <a:endParaRPr lang="en-IN"/>
        </a:p>
      </dgm:t>
    </dgm:pt>
    <dgm:pt modelId="{FD67699C-ADFD-4F1F-AAA5-5F6FA0219010}" type="pres">
      <dgm:prSet presAssocID="{162977C8-F88C-457D-A2EA-979FDA345D06}" presName="Name17" presStyleLbl="parChTrans1D3" presStyleIdx="3" presStyleCnt="5"/>
      <dgm:spPr/>
      <dgm:t>
        <a:bodyPr/>
        <a:lstStyle/>
        <a:p>
          <a:endParaRPr lang="en-IN"/>
        </a:p>
      </dgm:t>
    </dgm:pt>
    <dgm:pt modelId="{B7FB78B9-CC8E-417C-9CAE-42EEAD4B0B8A}" type="pres">
      <dgm:prSet presAssocID="{75AD526D-E7C5-4FD1-9FEC-34A65F109079}" presName="hierRoot3" presStyleCnt="0"/>
      <dgm:spPr/>
      <dgm:t>
        <a:bodyPr/>
        <a:lstStyle/>
        <a:p>
          <a:endParaRPr lang="en-IN"/>
        </a:p>
      </dgm:t>
    </dgm:pt>
    <dgm:pt modelId="{21370C5C-A7C2-4984-8712-5CC6624483ED}" type="pres">
      <dgm:prSet presAssocID="{75AD526D-E7C5-4FD1-9FEC-34A65F109079}" presName="composite3" presStyleCnt="0"/>
      <dgm:spPr/>
      <dgm:t>
        <a:bodyPr/>
        <a:lstStyle/>
        <a:p>
          <a:endParaRPr lang="en-IN"/>
        </a:p>
      </dgm:t>
    </dgm:pt>
    <dgm:pt modelId="{5D932460-8E93-4CC9-A2EA-FB370A03B655}" type="pres">
      <dgm:prSet presAssocID="{75AD526D-E7C5-4FD1-9FEC-34A65F109079}" presName="background3" presStyleLbl="node3" presStyleIdx="3" presStyleCnt="5"/>
      <dgm:spPr/>
      <dgm:t>
        <a:bodyPr/>
        <a:lstStyle/>
        <a:p>
          <a:endParaRPr lang="en-IN"/>
        </a:p>
      </dgm:t>
    </dgm:pt>
    <dgm:pt modelId="{8C8E74FE-D95D-4B76-A15D-AC2C827F1285}" type="pres">
      <dgm:prSet presAssocID="{75AD526D-E7C5-4FD1-9FEC-34A65F109079}" presName="text3" presStyleLbl="fgAcc3" presStyleIdx="3" presStyleCnt="5">
        <dgm:presLayoutVars>
          <dgm:chPref val="3"/>
        </dgm:presLayoutVars>
      </dgm:prSet>
      <dgm:spPr/>
      <dgm:t>
        <a:bodyPr/>
        <a:lstStyle/>
        <a:p>
          <a:endParaRPr lang="en-IN"/>
        </a:p>
      </dgm:t>
    </dgm:pt>
    <dgm:pt modelId="{213F60F2-484F-4BEF-95A2-1699288312E4}" type="pres">
      <dgm:prSet presAssocID="{75AD526D-E7C5-4FD1-9FEC-34A65F109079}" presName="hierChild4" presStyleCnt="0"/>
      <dgm:spPr/>
      <dgm:t>
        <a:bodyPr/>
        <a:lstStyle/>
        <a:p>
          <a:endParaRPr lang="en-IN"/>
        </a:p>
      </dgm:t>
    </dgm:pt>
    <dgm:pt modelId="{168319F6-86A6-4C99-A3B1-DC8751551BCE}" type="pres">
      <dgm:prSet presAssocID="{7806BB59-02BE-44FC-A4FD-61C9BC7EBE47}" presName="Name23" presStyleLbl="parChTrans1D4" presStyleIdx="8" presStyleCnt="14"/>
      <dgm:spPr/>
      <dgm:t>
        <a:bodyPr/>
        <a:lstStyle/>
        <a:p>
          <a:endParaRPr lang="en-IN"/>
        </a:p>
      </dgm:t>
    </dgm:pt>
    <dgm:pt modelId="{84A3DFF9-0B69-4873-B3D1-2AB4BAEFB327}" type="pres">
      <dgm:prSet presAssocID="{46380543-BF33-46C2-BF7F-541A17479710}" presName="hierRoot4" presStyleCnt="0"/>
      <dgm:spPr/>
      <dgm:t>
        <a:bodyPr/>
        <a:lstStyle/>
        <a:p>
          <a:endParaRPr lang="en-IN"/>
        </a:p>
      </dgm:t>
    </dgm:pt>
    <dgm:pt modelId="{4AD1586C-7476-4A61-AD3F-65F9B4135948}" type="pres">
      <dgm:prSet presAssocID="{46380543-BF33-46C2-BF7F-541A17479710}" presName="composite4" presStyleCnt="0"/>
      <dgm:spPr/>
      <dgm:t>
        <a:bodyPr/>
        <a:lstStyle/>
        <a:p>
          <a:endParaRPr lang="en-IN"/>
        </a:p>
      </dgm:t>
    </dgm:pt>
    <dgm:pt modelId="{AE6020EA-A472-4896-B34C-C2BFC9DDB015}" type="pres">
      <dgm:prSet presAssocID="{46380543-BF33-46C2-BF7F-541A17479710}" presName="background4" presStyleLbl="node4" presStyleIdx="8" presStyleCnt="14"/>
      <dgm:spPr/>
      <dgm:t>
        <a:bodyPr/>
        <a:lstStyle/>
        <a:p>
          <a:endParaRPr lang="en-IN"/>
        </a:p>
      </dgm:t>
    </dgm:pt>
    <dgm:pt modelId="{FE3CA59A-6E9F-4095-9E61-2E914B0D24F8}" type="pres">
      <dgm:prSet presAssocID="{46380543-BF33-46C2-BF7F-541A17479710}" presName="text4" presStyleLbl="fgAcc4" presStyleIdx="8" presStyleCnt="14">
        <dgm:presLayoutVars>
          <dgm:chPref val="3"/>
        </dgm:presLayoutVars>
      </dgm:prSet>
      <dgm:spPr/>
      <dgm:t>
        <a:bodyPr/>
        <a:lstStyle/>
        <a:p>
          <a:endParaRPr lang="en-IN"/>
        </a:p>
      </dgm:t>
    </dgm:pt>
    <dgm:pt modelId="{48955B24-8537-433D-B089-0C34DA16DD48}" type="pres">
      <dgm:prSet presAssocID="{46380543-BF33-46C2-BF7F-541A17479710}" presName="hierChild5" presStyleCnt="0"/>
      <dgm:spPr/>
      <dgm:t>
        <a:bodyPr/>
        <a:lstStyle/>
        <a:p>
          <a:endParaRPr lang="en-IN"/>
        </a:p>
      </dgm:t>
    </dgm:pt>
    <dgm:pt modelId="{22EF8565-29EE-4DB7-9F15-72525C185241}" type="pres">
      <dgm:prSet presAssocID="{7D257840-E095-4122-B80C-771072EBB679}" presName="Name23" presStyleLbl="parChTrans1D4" presStyleIdx="9" presStyleCnt="14"/>
      <dgm:spPr/>
      <dgm:t>
        <a:bodyPr/>
        <a:lstStyle/>
        <a:p>
          <a:endParaRPr lang="en-IN"/>
        </a:p>
      </dgm:t>
    </dgm:pt>
    <dgm:pt modelId="{673EB8DC-1CA2-4D05-8C92-6A2D4DD7DAD6}" type="pres">
      <dgm:prSet presAssocID="{E1739964-0F7E-48F2-A72A-2D8C2787C6E7}" presName="hierRoot4" presStyleCnt="0"/>
      <dgm:spPr/>
      <dgm:t>
        <a:bodyPr/>
        <a:lstStyle/>
        <a:p>
          <a:endParaRPr lang="en-IN"/>
        </a:p>
      </dgm:t>
    </dgm:pt>
    <dgm:pt modelId="{BBC4A6F8-092B-4ED3-AB81-5881812431E8}" type="pres">
      <dgm:prSet presAssocID="{E1739964-0F7E-48F2-A72A-2D8C2787C6E7}" presName="composite4" presStyleCnt="0"/>
      <dgm:spPr/>
      <dgm:t>
        <a:bodyPr/>
        <a:lstStyle/>
        <a:p>
          <a:endParaRPr lang="en-IN"/>
        </a:p>
      </dgm:t>
    </dgm:pt>
    <dgm:pt modelId="{D8185CFB-4817-4C3C-B816-F57087B9BC51}" type="pres">
      <dgm:prSet presAssocID="{E1739964-0F7E-48F2-A72A-2D8C2787C6E7}" presName="background4" presStyleLbl="node4" presStyleIdx="9" presStyleCnt="14"/>
      <dgm:spPr/>
      <dgm:t>
        <a:bodyPr/>
        <a:lstStyle/>
        <a:p>
          <a:endParaRPr lang="en-IN"/>
        </a:p>
      </dgm:t>
    </dgm:pt>
    <dgm:pt modelId="{803761FE-609A-4FE6-BF7D-0686946F10D6}" type="pres">
      <dgm:prSet presAssocID="{E1739964-0F7E-48F2-A72A-2D8C2787C6E7}" presName="text4" presStyleLbl="fgAcc4" presStyleIdx="9" presStyleCnt="14">
        <dgm:presLayoutVars>
          <dgm:chPref val="3"/>
        </dgm:presLayoutVars>
      </dgm:prSet>
      <dgm:spPr/>
      <dgm:t>
        <a:bodyPr/>
        <a:lstStyle/>
        <a:p>
          <a:endParaRPr lang="en-IN"/>
        </a:p>
      </dgm:t>
    </dgm:pt>
    <dgm:pt modelId="{C47D9646-277F-4A8B-8F07-2D2BBA667A75}" type="pres">
      <dgm:prSet presAssocID="{E1739964-0F7E-48F2-A72A-2D8C2787C6E7}" presName="hierChild5" presStyleCnt="0"/>
      <dgm:spPr/>
      <dgm:t>
        <a:bodyPr/>
        <a:lstStyle/>
        <a:p>
          <a:endParaRPr lang="en-IN"/>
        </a:p>
      </dgm:t>
    </dgm:pt>
    <dgm:pt modelId="{7690B600-2FE0-4130-9450-C56B6EC81D50}" type="pres">
      <dgm:prSet presAssocID="{D54D321D-4CD5-49E0-9A71-4395B3C77478}" presName="Name23" presStyleLbl="parChTrans1D4" presStyleIdx="10" presStyleCnt="14"/>
      <dgm:spPr/>
      <dgm:t>
        <a:bodyPr/>
        <a:lstStyle/>
        <a:p>
          <a:endParaRPr lang="en-IN"/>
        </a:p>
      </dgm:t>
    </dgm:pt>
    <dgm:pt modelId="{8EE41D65-5D48-4765-84BF-5DFC3608E1B8}" type="pres">
      <dgm:prSet presAssocID="{E0DCE446-8310-4EE1-B05F-3F840E173E50}" presName="hierRoot4" presStyleCnt="0"/>
      <dgm:spPr/>
      <dgm:t>
        <a:bodyPr/>
        <a:lstStyle/>
        <a:p>
          <a:endParaRPr lang="en-IN"/>
        </a:p>
      </dgm:t>
    </dgm:pt>
    <dgm:pt modelId="{4FB92EA8-7F9C-4193-8FA3-9CF628B1CF5B}" type="pres">
      <dgm:prSet presAssocID="{E0DCE446-8310-4EE1-B05F-3F840E173E50}" presName="composite4" presStyleCnt="0"/>
      <dgm:spPr/>
      <dgm:t>
        <a:bodyPr/>
        <a:lstStyle/>
        <a:p>
          <a:endParaRPr lang="en-IN"/>
        </a:p>
      </dgm:t>
    </dgm:pt>
    <dgm:pt modelId="{873DB29E-C0CE-46D9-A9F5-C6B5073826ED}" type="pres">
      <dgm:prSet presAssocID="{E0DCE446-8310-4EE1-B05F-3F840E173E50}" presName="background4" presStyleLbl="node4" presStyleIdx="10" presStyleCnt="14"/>
      <dgm:spPr/>
      <dgm:t>
        <a:bodyPr/>
        <a:lstStyle/>
        <a:p>
          <a:endParaRPr lang="en-IN"/>
        </a:p>
      </dgm:t>
    </dgm:pt>
    <dgm:pt modelId="{CA8E8BBE-7603-4304-94B4-A5F35D3ADCD3}" type="pres">
      <dgm:prSet presAssocID="{E0DCE446-8310-4EE1-B05F-3F840E173E50}" presName="text4" presStyleLbl="fgAcc4" presStyleIdx="10" presStyleCnt="14">
        <dgm:presLayoutVars>
          <dgm:chPref val="3"/>
        </dgm:presLayoutVars>
      </dgm:prSet>
      <dgm:spPr/>
      <dgm:t>
        <a:bodyPr/>
        <a:lstStyle/>
        <a:p>
          <a:endParaRPr lang="en-IN"/>
        </a:p>
      </dgm:t>
    </dgm:pt>
    <dgm:pt modelId="{4C50CF3E-BC43-4D50-9E3D-CDD2CAAC16F8}" type="pres">
      <dgm:prSet presAssocID="{E0DCE446-8310-4EE1-B05F-3F840E173E50}" presName="hierChild5" presStyleCnt="0"/>
      <dgm:spPr/>
      <dgm:t>
        <a:bodyPr/>
        <a:lstStyle/>
        <a:p>
          <a:endParaRPr lang="en-IN"/>
        </a:p>
      </dgm:t>
    </dgm:pt>
    <dgm:pt modelId="{9B778692-B9D2-4919-857F-1BACD766845F}" type="pres">
      <dgm:prSet presAssocID="{2E92A31A-92FE-4C2B-B4B4-2539C87AB1E1}" presName="Name10" presStyleLbl="parChTrans1D2" presStyleIdx="3" presStyleCnt="4"/>
      <dgm:spPr/>
      <dgm:t>
        <a:bodyPr/>
        <a:lstStyle/>
        <a:p>
          <a:endParaRPr lang="en-IN"/>
        </a:p>
      </dgm:t>
    </dgm:pt>
    <dgm:pt modelId="{8DEBFC01-4D8B-44B7-BBE8-FC832EBEB377}" type="pres">
      <dgm:prSet presAssocID="{F413D71D-CE43-44B5-AE75-B45787BE2EF1}" presName="hierRoot2" presStyleCnt="0"/>
      <dgm:spPr/>
      <dgm:t>
        <a:bodyPr/>
        <a:lstStyle/>
        <a:p>
          <a:endParaRPr lang="en-IN"/>
        </a:p>
      </dgm:t>
    </dgm:pt>
    <dgm:pt modelId="{15FA3101-07A1-4185-9A1F-4231446ED7FC}" type="pres">
      <dgm:prSet presAssocID="{F413D71D-CE43-44B5-AE75-B45787BE2EF1}" presName="composite2" presStyleCnt="0"/>
      <dgm:spPr/>
      <dgm:t>
        <a:bodyPr/>
        <a:lstStyle/>
        <a:p>
          <a:endParaRPr lang="en-IN"/>
        </a:p>
      </dgm:t>
    </dgm:pt>
    <dgm:pt modelId="{E73650AD-5A86-4A2E-B05F-B007EE7E9125}" type="pres">
      <dgm:prSet presAssocID="{F413D71D-CE43-44B5-AE75-B45787BE2EF1}" presName="background2" presStyleLbl="node2" presStyleIdx="3" presStyleCnt="4"/>
      <dgm:spPr/>
      <dgm:t>
        <a:bodyPr/>
        <a:lstStyle/>
        <a:p>
          <a:endParaRPr lang="en-IN"/>
        </a:p>
      </dgm:t>
    </dgm:pt>
    <dgm:pt modelId="{9C79BD02-BAB3-44E3-88B4-4E34918598EE}" type="pres">
      <dgm:prSet presAssocID="{F413D71D-CE43-44B5-AE75-B45787BE2EF1}" presName="text2" presStyleLbl="fgAcc2" presStyleIdx="3" presStyleCnt="4">
        <dgm:presLayoutVars>
          <dgm:chPref val="3"/>
        </dgm:presLayoutVars>
      </dgm:prSet>
      <dgm:spPr/>
      <dgm:t>
        <a:bodyPr/>
        <a:lstStyle/>
        <a:p>
          <a:endParaRPr lang="en-IN"/>
        </a:p>
      </dgm:t>
    </dgm:pt>
    <dgm:pt modelId="{E3AE68C6-DA10-4BB5-A31D-0FF8C22C0EEF}" type="pres">
      <dgm:prSet presAssocID="{F413D71D-CE43-44B5-AE75-B45787BE2EF1}" presName="hierChild3" presStyleCnt="0"/>
      <dgm:spPr/>
      <dgm:t>
        <a:bodyPr/>
        <a:lstStyle/>
        <a:p>
          <a:endParaRPr lang="en-IN"/>
        </a:p>
      </dgm:t>
    </dgm:pt>
    <dgm:pt modelId="{CD8F7C11-87AA-429E-8EED-243231E47A60}" type="pres">
      <dgm:prSet presAssocID="{B075F04D-B840-46B2-BE07-9C7785BA6618}" presName="Name17" presStyleLbl="parChTrans1D3" presStyleIdx="4" presStyleCnt="5"/>
      <dgm:spPr/>
      <dgm:t>
        <a:bodyPr/>
        <a:lstStyle/>
        <a:p>
          <a:endParaRPr lang="en-IN"/>
        </a:p>
      </dgm:t>
    </dgm:pt>
    <dgm:pt modelId="{61831C5C-99B0-4F42-AC16-C7F7FAEC50FE}" type="pres">
      <dgm:prSet presAssocID="{A01F7AC4-4E8F-4F20-8E5C-E6D62E9BBDD6}" presName="hierRoot3" presStyleCnt="0"/>
      <dgm:spPr/>
      <dgm:t>
        <a:bodyPr/>
        <a:lstStyle/>
        <a:p>
          <a:endParaRPr lang="en-IN"/>
        </a:p>
      </dgm:t>
    </dgm:pt>
    <dgm:pt modelId="{DB19380A-207B-42A7-8423-8C443EBA478A}" type="pres">
      <dgm:prSet presAssocID="{A01F7AC4-4E8F-4F20-8E5C-E6D62E9BBDD6}" presName="composite3" presStyleCnt="0"/>
      <dgm:spPr/>
      <dgm:t>
        <a:bodyPr/>
        <a:lstStyle/>
        <a:p>
          <a:endParaRPr lang="en-IN"/>
        </a:p>
      </dgm:t>
    </dgm:pt>
    <dgm:pt modelId="{76FCB6C8-C72A-4669-9051-36DE02F373BF}" type="pres">
      <dgm:prSet presAssocID="{A01F7AC4-4E8F-4F20-8E5C-E6D62E9BBDD6}" presName="background3" presStyleLbl="node3" presStyleIdx="4" presStyleCnt="5"/>
      <dgm:spPr/>
      <dgm:t>
        <a:bodyPr/>
        <a:lstStyle/>
        <a:p>
          <a:endParaRPr lang="en-IN"/>
        </a:p>
      </dgm:t>
    </dgm:pt>
    <dgm:pt modelId="{ED4B2EE4-ADAF-4C58-A9BB-6F25E445C714}" type="pres">
      <dgm:prSet presAssocID="{A01F7AC4-4E8F-4F20-8E5C-E6D62E9BBDD6}" presName="text3" presStyleLbl="fgAcc3" presStyleIdx="4" presStyleCnt="5">
        <dgm:presLayoutVars>
          <dgm:chPref val="3"/>
        </dgm:presLayoutVars>
      </dgm:prSet>
      <dgm:spPr/>
      <dgm:t>
        <a:bodyPr/>
        <a:lstStyle/>
        <a:p>
          <a:endParaRPr lang="en-IN"/>
        </a:p>
      </dgm:t>
    </dgm:pt>
    <dgm:pt modelId="{077A6DE6-8B71-43B1-A2DA-3137FCAD608D}" type="pres">
      <dgm:prSet presAssocID="{A01F7AC4-4E8F-4F20-8E5C-E6D62E9BBDD6}" presName="hierChild4" presStyleCnt="0"/>
      <dgm:spPr/>
      <dgm:t>
        <a:bodyPr/>
        <a:lstStyle/>
        <a:p>
          <a:endParaRPr lang="en-IN"/>
        </a:p>
      </dgm:t>
    </dgm:pt>
    <dgm:pt modelId="{2A576D6B-22D9-4C42-9289-074161B1C6D8}" type="pres">
      <dgm:prSet presAssocID="{819B70EF-A9FA-46A6-ABBA-B6088932BB01}" presName="Name23" presStyleLbl="parChTrans1D4" presStyleIdx="11" presStyleCnt="14"/>
      <dgm:spPr/>
      <dgm:t>
        <a:bodyPr/>
        <a:lstStyle/>
        <a:p>
          <a:endParaRPr lang="en-IN"/>
        </a:p>
      </dgm:t>
    </dgm:pt>
    <dgm:pt modelId="{FD3DF9AE-31CE-4D5E-B52A-94F14605DBC5}" type="pres">
      <dgm:prSet presAssocID="{BE4B6D83-7A23-4065-B56C-BEB6FADDCA52}" presName="hierRoot4" presStyleCnt="0"/>
      <dgm:spPr/>
      <dgm:t>
        <a:bodyPr/>
        <a:lstStyle/>
        <a:p>
          <a:endParaRPr lang="en-IN"/>
        </a:p>
      </dgm:t>
    </dgm:pt>
    <dgm:pt modelId="{D8F0EBD1-546F-4782-AA4F-0148AE28285E}" type="pres">
      <dgm:prSet presAssocID="{BE4B6D83-7A23-4065-B56C-BEB6FADDCA52}" presName="composite4" presStyleCnt="0"/>
      <dgm:spPr/>
      <dgm:t>
        <a:bodyPr/>
        <a:lstStyle/>
        <a:p>
          <a:endParaRPr lang="en-IN"/>
        </a:p>
      </dgm:t>
    </dgm:pt>
    <dgm:pt modelId="{448CB00A-9234-4C66-89B5-E992BE228EBE}" type="pres">
      <dgm:prSet presAssocID="{BE4B6D83-7A23-4065-B56C-BEB6FADDCA52}" presName="background4" presStyleLbl="node4" presStyleIdx="11" presStyleCnt="14"/>
      <dgm:spPr/>
      <dgm:t>
        <a:bodyPr/>
        <a:lstStyle/>
        <a:p>
          <a:endParaRPr lang="en-IN"/>
        </a:p>
      </dgm:t>
    </dgm:pt>
    <dgm:pt modelId="{377EFD1C-77B6-43A1-AAC0-BF116D1F9B79}" type="pres">
      <dgm:prSet presAssocID="{BE4B6D83-7A23-4065-B56C-BEB6FADDCA52}" presName="text4" presStyleLbl="fgAcc4" presStyleIdx="11" presStyleCnt="14">
        <dgm:presLayoutVars>
          <dgm:chPref val="3"/>
        </dgm:presLayoutVars>
      </dgm:prSet>
      <dgm:spPr/>
      <dgm:t>
        <a:bodyPr/>
        <a:lstStyle/>
        <a:p>
          <a:endParaRPr lang="en-IN"/>
        </a:p>
      </dgm:t>
    </dgm:pt>
    <dgm:pt modelId="{538FFEB7-DE94-45C2-BA5F-B8AD3713E6B2}" type="pres">
      <dgm:prSet presAssocID="{BE4B6D83-7A23-4065-B56C-BEB6FADDCA52}" presName="hierChild5" presStyleCnt="0"/>
      <dgm:spPr/>
      <dgm:t>
        <a:bodyPr/>
        <a:lstStyle/>
        <a:p>
          <a:endParaRPr lang="en-IN"/>
        </a:p>
      </dgm:t>
    </dgm:pt>
    <dgm:pt modelId="{FD642FE2-A692-4722-84F9-A622C4B63639}" type="pres">
      <dgm:prSet presAssocID="{87836A87-0356-43ED-B595-7517BE9CF852}" presName="Name23" presStyleLbl="parChTrans1D4" presStyleIdx="12" presStyleCnt="14"/>
      <dgm:spPr/>
      <dgm:t>
        <a:bodyPr/>
        <a:lstStyle/>
        <a:p>
          <a:endParaRPr lang="en-IN"/>
        </a:p>
      </dgm:t>
    </dgm:pt>
    <dgm:pt modelId="{3C943E19-D677-40DF-AB63-FAE36205C74D}" type="pres">
      <dgm:prSet presAssocID="{DF8F9E75-E003-491A-954C-CFE428EAB875}" presName="hierRoot4" presStyleCnt="0"/>
      <dgm:spPr/>
      <dgm:t>
        <a:bodyPr/>
        <a:lstStyle/>
        <a:p>
          <a:endParaRPr lang="en-IN"/>
        </a:p>
      </dgm:t>
    </dgm:pt>
    <dgm:pt modelId="{7CCC87B0-7569-4D47-A7B2-6FD3BD7FE57A}" type="pres">
      <dgm:prSet presAssocID="{DF8F9E75-E003-491A-954C-CFE428EAB875}" presName="composite4" presStyleCnt="0"/>
      <dgm:spPr/>
      <dgm:t>
        <a:bodyPr/>
        <a:lstStyle/>
        <a:p>
          <a:endParaRPr lang="en-IN"/>
        </a:p>
      </dgm:t>
    </dgm:pt>
    <dgm:pt modelId="{DF40D415-A83A-4706-8FD0-2E3C3CFFDF7B}" type="pres">
      <dgm:prSet presAssocID="{DF8F9E75-E003-491A-954C-CFE428EAB875}" presName="background4" presStyleLbl="node4" presStyleIdx="12" presStyleCnt="14"/>
      <dgm:spPr/>
      <dgm:t>
        <a:bodyPr/>
        <a:lstStyle/>
        <a:p>
          <a:endParaRPr lang="en-IN"/>
        </a:p>
      </dgm:t>
    </dgm:pt>
    <dgm:pt modelId="{84FE5C03-4244-45F5-BA01-6027F51AFA21}" type="pres">
      <dgm:prSet presAssocID="{DF8F9E75-E003-491A-954C-CFE428EAB875}" presName="text4" presStyleLbl="fgAcc4" presStyleIdx="12" presStyleCnt="14">
        <dgm:presLayoutVars>
          <dgm:chPref val="3"/>
        </dgm:presLayoutVars>
      </dgm:prSet>
      <dgm:spPr/>
      <dgm:t>
        <a:bodyPr/>
        <a:lstStyle/>
        <a:p>
          <a:endParaRPr lang="en-IN"/>
        </a:p>
      </dgm:t>
    </dgm:pt>
    <dgm:pt modelId="{3DAB50B6-238C-4D00-80E1-F58848C6D50F}" type="pres">
      <dgm:prSet presAssocID="{DF8F9E75-E003-491A-954C-CFE428EAB875}" presName="hierChild5" presStyleCnt="0"/>
      <dgm:spPr/>
      <dgm:t>
        <a:bodyPr/>
        <a:lstStyle/>
        <a:p>
          <a:endParaRPr lang="en-IN"/>
        </a:p>
      </dgm:t>
    </dgm:pt>
    <dgm:pt modelId="{E96A947F-1103-4AB6-8EBA-340322892AF2}" type="pres">
      <dgm:prSet presAssocID="{659EE8AC-94CD-484E-8CFE-2A80E7C9F77B}" presName="Name23" presStyleLbl="parChTrans1D4" presStyleIdx="13" presStyleCnt="14"/>
      <dgm:spPr/>
      <dgm:t>
        <a:bodyPr/>
        <a:lstStyle/>
        <a:p>
          <a:endParaRPr lang="en-IN"/>
        </a:p>
      </dgm:t>
    </dgm:pt>
    <dgm:pt modelId="{A7AA9FFD-76F5-425E-9027-623FEAE2953D}" type="pres">
      <dgm:prSet presAssocID="{FC327F9A-6BF4-499E-91B4-4755A30D8FEE}" presName="hierRoot4" presStyleCnt="0"/>
      <dgm:spPr/>
      <dgm:t>
        <a:bodyPr/>
        <a:lstStyle/>
        <a:p>
          <a:endParaRPr lang="en-IN"/>
        </a:p>
      </dgm:t>
    </dgm:pt>
    <dgm:pt modelId="{88F41689-232E-4F05-9DE4-1F60FE8AF0A3}" type="pres">
      <dgm:prSet presAssocID="{FC327F9A-6BF4-499E-91B4-4755A30D8FEE}" presName="composite4" presStyleCnt="0"/>
      <dgm:spPr/>
      <dgm:t>
        <a:bodyPr/>
        <a:lstStyle/>
        <a:p>
          <a:endParaRPr lang="en-IN"/>
        </a:p>
      </dgm:t>
    </dgm:pt>
    <dgm:pt modelId="{C9217A74-BC6E-44C7-B4E5-B40D1D5FA3A5}" type="pres">
      <dgm:prSet presAssocID="{FC327F9A-6BF4-499E-91B4-4755A30D8FEE}" presName="background4" presStyleLbl="node4" presStyleIdx="13" presStyleCnt="14"/>
      <dgm:spPr/>
      <dgm:t>
        <a:bodyPr/>
        <a:lstStyle/>
        <a:p>
          <a:endParaRPr lang="en-IN"/>
        </a:p>
      </dgm:t>
    </dgm:pt>
    <dgm:pt modelId="{FED7E91C-AF9A-4D8E-B98D-152E6B09E80E}" type="pres">
      <dgm:prSet presAssocID="{FC327F9A-6BF4-499E-91B4-4755A30D8FEE}" presName="text4" presStyleLbl="fgAcc4" presStyleIdx="13" presStyleCnt="14">
        <dgm:presLayoutVars>
          <dgm:chPref val="3"/>
        </dgm:presLayoutVars>
      </dgm:prSet>
      <dgm:spPr/>
      <dgm:t>
        <a:bodyPr/>
        <a:lstStyle/>
        <a:p>
          <a:endParaRPr lang="en-IN"/>
        </a:p>
      </dgm:t>
    </dgm:pt>
    <dgm:pt modelId="{163A0780-C45D-45BC-8B15-E2BED81B8F69}" type="pres">
      <dgm:prSet presAssocID="{FC327F9A-6BF4-499E-91B4-4755A30D8FEE}" presName="hierChild5" presStyleCnt="0"/>
      <dgm:spPr/>
      <dgm:t>
        <a:bodyPr/>
        <a:lstStyle/>
        <a:p>
          <a:endParaRPr lang="en-IN"/>
        </a:p>
      </dgm:t>
    </dgm:pt>
  </dgm:ptLst>
  <dgm:cxnLst>
    <dgm:cxn modelId="{8CDCF430-6030-4DC6-A7CF-A3BE9F892F64}" type="presOf" srcId="{E0DCE446-8310-4EE1-B05F-3F840E173E50}" destId="{CA8E8BBE-7603-4304-94B4-A5F35D3ADCD3}" srcOrd="0" destOrd="0" presId="urn:microsoft.com/office/officeart/2005/8/layout/hierarchy1"/>
    <dgm:cxn modelId="{7036A854-DC5D-4882-87D3-FD13F4F93A88}" type="presOf" srcId="{E1739964-0F7E-48F2-A72A-2D8C2787C6E7}" destId="{803761FE-609A-4FE6-BF7D-0686946F10D6}" srcOrd="0" destOrd="0" presId="urn:microsoft.com/office/officeart/2005/8/layout/hierarchy1"/>
    <dgm:cxn modelId="{6F95B9F9-34B1-4F07-A28B-003D84AFEA0D}" type="presOf" srcId="{79AB92A0-9C21-4CA6-A2E6-AAD455893D61}" destId="{8CD602C8-284D-4B69-89CD-563C1221D310}" srcOrd="0" destOrd="0" presId="urn:microsoft.com/office/officeart/2005/8/layout/hierarchy1"/>
    <dgm:cxn modelId="{B2810D0C-F063-4D32-8BEC-5FAB3E30E076}" type="presOf" srcId="{7D257840-E095-4122-B80C-771072EBB679}" destId="{22EF8565-29EE-4DB7-9F15-72525C185241}" srcOrd="0" destOrd="0" presId="urn:microsoft.com/office/officeart/2005/8/layout/hierarchy1"/>
    <dgm:cxn modelId="{A0974DCB-AC3F-48C6-A001-7F555A409BDA}" type="presOf" srcId="{2E92A31A-92FE-4C2B-B4B4-2539C87AB1E1}" destId="{9B778692-B9D2-4919-857F-1BACD766845F}" srcOrd="0" destOrd="0" presId="urn:microsoft.com/office/officeart/2005/8/layout/hierarchy1"/>
    <dgm:cxn modelId="{FFE5388D-ECA1-4651-8B38-A9B5BD770877}" type="presOf" srcId="{46C53FC8-62E7-49DF-802C-5E54157AC575}" destId="{5151D08F-384E-4F05-83C6-B8D7253B6EA9}" srcOrd="0" destOrd="0" presId="urn:microsoft.com/office/officeart/2005/8/layout/hierarchy1"/>
    <dgm:cxn modelId="{C87B2D40-83A7-460F-B11B-97FC5D68449C}" srcId="{46380543-BF33-46C2-BF7F-541A17479710}" destId="{E1739964-0F7E-48F2-A72A-2D8C2787C6E7}" srcOrd="0" destOrd="0" parTransId="{7D257840-E095-4122-B80C-771072EBB679}" sibTransId="{D1B1A9F6-D9E9-455B-81B7-35FCC307F22F}"/>
    <dgm:cxn modelId="{28F25059-D87A-4D42-A017-D6F8F417A832}" type="presOf" srcId="{87836A87-0356-43ED-B595-7517BE9CF852}" destId="{FD642FE2-A692-4722-84F9-A622C4B63639}" srcOrd="0" destOrd="0" presId="urn:microsoft.com/office/officeart/2005/8/layout/hierarchy1"/>
    <dgm:cxn modelId="{25ECBEC4-6D69-4F81-AB16-EC212F9B0753}" type="presOf" srcId="{B075F04D-B840-46B2-BE07-9C7785BA6618}" destId="{CD8F7C11-87AA-429E-8EED-243231E47A60}" srcOrd="0" destOrd="0" presId="urn:microsoft.com/office/officeart/2005/8/layout/hierarchy1"/>
    <dgm:cxn modelId="{1A90DC5B-5AFA-4474-A286-71AFB90F0FE1}" srcId="{6A61E5EE-5D1C-4205-BD6F-E0C7CE2AD6FC}" destId="{FF6BAD23-F937-494C-9FB8-60DBA93CF0ED}" srcOrd="0" destOrd="0" parTransId="{C19F1A37-D224-4739-8880-6C05C9F8AE33}" sibTransId="{5D058126-C8EF-4837-A137-680EC42EEDF5}"/>
    <dgm:cxn modelId="{9A14D034-7299-48F1-AB54-810348D10CAA}" type="presOf" srcId="{72D18E05-90B1-4555-9FF5-2C7F48AC8498}" destId="{4EADCD59-B78D-45B5-86A7-601748910C16}" srcOrd="0" destOrd="0" presId="urn:microsoft.com/office/officeart/2005/8/layout/hierarchy1"/>
    <dgm:cxn modelId="{701403DA-337B-4790-BD9C-EF3C60042BA8}" srcId="{DECD0AAD-B311-47FF-AAED-EFA7446C665F}" destId="{D3DE1AD1-5C43-4640-AC09-171BDB80457D}" srcOrd="0" destOrd="0" parTransId="{8C3D5371-8E05-4C0A-ACBE-D5C992BDC4C7}" sibTransId="{86B3DCB1-3140-4B14-B4F3-F80C72979B70}"/>
    <dgm:cxn modelId="{BC66DA1E-D187-485D-8768-A3C46B443128}" srcId="{412E7217-D76C-4840-8C72-08E7F7658B56}" destId="{604BD3BB-D673-41CF-99EA-B0551C289515}" srcOrd="0" destOrd="0" parTransId="{ECE262E2-2F25-42D5-8EC0-E1F081C46A96}" sibTransId="{F02C097D-4BF1-4319-A20D-A7FDB47E3D3D}"/>
    <dgm:cxn modelId="{F54622DB-F9DC-49E8-9B22-2E77788D5BA1}" type="presOf" srcId="{4949C164-8E4E-4F6D-A577-91B209DA8A89}" destId="{7F8E804B-3480-4B67-AF70-14353A107199}" srcOrd="0" destOrd="0" presId="urn:microsoft.com/office/officeart/2005/8/layout/hierarchy1"/>
    <dgm:cxn modelId="{19667E90-BC42-4612-A318-F2E33C46D309}" srcId="{D3DE1AD1-5C43-4640-AC09-171BDB80457D}" destId="{6A61E5EE-5D1C-4205-BD6F-E0C7CE2AD6FC}" srcOrd="0" destOrd="0" parTransId="{79AB92A0-9C21-4CA6-A2E6-AAD455893D61}" sibTransId="{EA17DE4F-1F7A-4E41-BE1D-EBC0B4F70D0E}"/>
    <dgm:cxn modelId="{E67EBF81-54E5-4AAA-A49E-2E054224B5FD}" type="presOf" srcId="{95E9A120-8B5B-483F-9FBD-592220C5AD8B}" destId="{A8F24497-D749-4C27-9791-232FDB2DF8DE}" srcOrd="0" destOrd="0" presId="urn:microsoft.com/office/officeart/2005/8/layout/hierarchy1"/>
    <dgm:cxn modelId="{5531AD54-5C4B-4946-A3B6-0DB5FFC01928}" srcId="{DCD282C8-21A8-4DED-8FF9-AC254865AFD1}" destId="{B875788C-1418-450F-9B9E-D50BA4BF7DB2}" srcOrd="1" destOrd="0" parTransId="{EB4F6067-80F4-4223-9854-ABFE0E174151}" sibTransId="{CD5CB8CD-C1B4-4491-BC23-27F671A9BBC9}"/>
    <dgm:cxn modelId="{89AEFE08-EC87-4F17-A35E-FDAACFBE1A85}" type="presOf" srcId="{DECD0AAD-B311-47FF-AAED-EFA7446C665F}" destId="{152C0F6B-33F1-4E97-99B8-F3D6B774761A}" srcOrd="0" destOrd="0" presId="urn:microsoft.com/office/officeart/2005/8/layout/hierarchy1"/>
    <dgm:cxn modelId="{92979656-6EB7-4BB9-B6E8-827B9334254E}" srcId="{DECD0AAD-B311-47FF-AAED-EFA7446C665F}" destId="{8D5BC0A3-1C5F-4CDA-9CE4-B676ED1FB9A5}" srcOrd="1" destOrd="0" parTransId="{88645412-8302-4216-8DC0-F9BC0B322329}" sibTransId="{356711D1-D5EF-4824-B6E5-5941DA598CCC}"/>
    <dgm:cxn modelId="{90CF6808-D237-4619-BE2C-982A394C9083}" type="presOf" srcId="{FF6BAD23-F937-494C-9FB8-60DBA93CF0ED}" destId="{3078C67C-00B6-43D2-9557-336B830CA810}" srcOrd="0" destOrd="0" presId="urn:microsoft.com/office/officeart/2005/8/layout/hierarchy1"/>
    <dgm:cxn modelId="{DC7C03A4-D3CD-4311-B188-80E717E01C37}" type="presOf" srcId="{659EE8AC-94CD-484E-8CFE-2A80E7C9F77B}" destId="{E96A947F-1103-4AB6-8EBA-340322892AF2}" srcOrd="0" destOrd="0" presId="urn:microsoft.com/office/officeart/2005/8/layout/hierarchy1"/>
    <dgm:cxn modelId="{75E22E04-584D-44B8-B412-6D320A3E0D32}" type="presOf" srcId="{F413D71D-CE43-44B5-AE75-B45787BE2EF1}" destId="{9C79BD02-BAB3-44E3-88B4-4E34918598EE}" srcOrd="0" destOrd="0" presId="urn:microsoft.com/office/officeart/2005/8/layout/hierarchy1"/>
    <dgm:cxn modelId="{AFF9F7FB-93C5-45C9-B40E-C0BA7ADCDBD0}" type="presOf" srcId="{7806BB59-02BE-44FC-A4FD-61C9BC7EBE47}" destId="{168319F6-86A6-4C99-A3B1-DC8751551BCE}" srcOrd="0" destOrd="0" presId="urn:microsoft.com/office/officeart/2005/8/layout/hierarchy1"/>
    <dgm:cxn modelId="{5BB700B5-D325-4D32-9F47-E80310A75A30}" type="presOf" srcId="{74818B84-832A-4FA1-9B44-F4645B78EFB1}" destId="{C3FAEB8F-3C1F-46FA-857E-FCD072430E64}" srcOrd="0" destOrd="0" presId="urn:microsoft.com/office/officeart/2005/8/layout/hierarchy1"/>
    <dgm:cxn modelId="{17DF599B-658A-4C1A-9464-D6EBE7410B63}" srcId="{B875788C-1418-450F-9B9E-D50BA4BF7DB2}" destId="{412E7217-D76C-4840-8C72-08E7F7658B56}" srcOrd="0" destOrd="0" parTransId="{AAAA7DE6-326B-4EA5-B9A4-6758781B8E53}" sibTransId="{2E83C75B-2758-4F86-9B59-DB4099B45A41}"/>
    <dgm:cxn modelId="{BFFE5C38-6096-4ED1-AA05-378BCBF21365}" srcId="{95E9A120-8B5B-483F-9FBD-592220C5AD8B}" destId="{DCD282C8-21A8-4DED-8FF9-AC254865AFD1}" srcOrd="0" destOrd="0" parTransId="{2452DB7D-938B-43A8-A723-9F15846E1163}" sibTransId="{29A19351-C859-4CBF-895D-DC1D1BDC24F7}"/>
    <dgm:cxn modelId="{C843D60C-5715-4084-8BC7-F6D99558CFC4}" type="presOf" srcId="{CF2DAA3C-79A9-4F2C-B580-97879A21DD9B}" destId="{45BE6E26-46A9-4CBE-92B4-7C77ECB9931C}" srcOrd="0" destOrd="0" presId="urn:microsoft.com/office/officeart/2005/8/layout/hierarchy1"/>
    <dgm:cxn modelId="{209F3A6C-35C8-43AA-A3A2-C70D844DD2A1}" type="presOf" srcId="{DCD282C8-21A8-4DED-8FF9-AC254865AFD1}" destId="{9821D86B-62AB-4820-AFC0-22C923870E1B}" srcOrd="0" destOrd="0" presId="urn:microsoft.com/office/officeart/2005/8/layout/hierarchy1"/>
    <dgm:cxn modelId="{2C5377AC-00B6-4F8D-89F9-9B3E9FE1B434}" type="presOf" srcId="{6B736B4D-2090-4E91-9160-214A1BEEEE14}" destId="{089FC4DF-1240-4860-A002-F7CAAFBD5322}" srcOrd="0" destOrd="0" presId="urn:microsoft.com/office/officeart/2005/8/layout/hierarchy1"/>
    <dgm:cxn modelId="{577B8AF0-F2EC-4261-82B5-AFC51B720DEC}" srcId="{74818B84-832A-4FA1-9B44-F4645B78EFB1}" destId="{75AD526D-E7C5-4FD1-9FEC-34A65F109079}" srcOrd="0" destOrd="0" parTransId="{162977C8-F88C-457D-A2EA-979FDA345D06}" sibTransId="{0F229F5E-964A-47A3-A7C3-CC53DF78828D}"/>
    <dgm:cxn modelId="{07A39703-5652-48FD-9D44-64BA22EEFC41}" srcId="{604BD3BB-D673-41CF-99EA-B0551C289515}" destId="{6B736B4D-2090-4E91-9160-214A1BEEEE14}" srcOrd="0" destOrd="0" parTransId="{BC00D4A8-29A2-43D0-A5B6-59B20861F5BD}" sibTransId="{A0CD3710-7D5C-4CBA-B58D-5F61937DD33D}"/>
    <dgm:cxn modelId="{7FEB287E-CABD-4205-9FD9-3465763B150C}" srcId="{75AD526D-E7C5-4FD1-9FEC-34A65F109079}" destId="{46380543-BF33-46C2-BF7F-541A17479710}" srcOrd="0" destOrd="0" parTransId="{7806BB59-02BE-44FC-A4FD-61C9BC7EBE47}" sibTransId="{079A5399-2F53-489D-87FB-BFC4D71B3078}"/>
    <dgm:cxn modelId="{B2A6F2BF-4481-4B04-B5E1-45A1C2E666B5}" type="presOf" srcId="{DF8F9E75-E003-491A-954C-CFE428EAB875}" destId="{84FE5C03-4244-45F5-BA01-6027F51AFA21}" srcOrd="0" destOrd="0" presId="urn:microsoft.com/office/officeart/2005/8/layout/hierarchy1"/>
    <dgm:cxn modelId="{888063E1-6D3F-4038-B7B0-9C9655B5CDD0}" srcId="{A01F7AC4-4E8F-4F20-8E5C-E6D62E9BBDD6}" destId="{BE4B6D83-7A23-4065-B56C-BEB6FADDCA52}" srcOrd="0" destOrd="0" parTransId="{819B70EF-A9FA-46A6-ABBA-B6088932BB01}" sibTransId="{4E3E2041-1BDF-44AC-BD29-AFD13CD2A90D}"/>
    <dgm:cxn modelId="{C1FBCEC9-54AE-4CC5-9845-40425B3FC8EB}" type="presOf" srcId="{BC00D4A8-29A2-43D0-A5B6-59B20861F5BD}" destId="{459C68CF-C996-4670-86BA-7B5EA2B9801A}" srcOrd="0" destOrd="0" presId="urn:microsoft.com/office/officeart/2005/8/layout/hierarchy1"/>
    <dgm:cxn modelId="{E5912CE6-B594-407D-9EB0-613C14CBB510}" srcId="{F413D71D-CE43-44B5-AE75-B45787BE2EF1}" destId="{A01F7AC4-4E8F-4F20-8E5C-E6D62E9BBDD6}" srcOrd="0" destOrd="0" parTransId="{B075F04D-B840-46B2-BE07-9C7785BA6618}" sibTransId="{D891BBF4-40D8-4C3F-A1F5-96B1445282E4}"/>
    <dgm:cxn modelId="{BF8C93E4-7A29-47E7-B3B4-5639E3D8D92E}" type="presOf" srcId="{162977C8-F88C-457D-A2EA-979FDA345D06}" destId="{FD67699C-ADFD-4F1F-AAA5-5F6FA0219010}" srcOrd="0" destOrd="0" presId="urn:microsoft.com/office/officeart/2005/8/layout/hierarchy1"/>
    <dgm:cxn modelId="{18F0C309-0CA3-4431-B78C-E25C75CC5AC8}" type="presOf" srcId="{50379380-6488-482C-8827-FD030AE17532}" destId="{D4956B30-D0C7-4DE8-A234-CDD1044FFF04}" srcOrd="0" destOrd="0" presId="urn:microsoft.com/office/officeart/2005/8/layout/hierarchy1"/>
    <dgm:cxn modelId="{3EE478D4-1AA2-48A0-96EC-4EE2222EAA8D}" type="presOf" srcId="{ECE262E2-2F25-42D5-8EC0-E1F081C46A96}" destId="{0E0B3975-1FD4-4947-B9F7-829DDF03FA12}" srcOrd="0" destOrd="0" presId="urn:microsoft.com/office/officeart/2005/8/layout/hierarchy1"/>
    <dgm:cxn modelId="{889591A9-BB5E-4CF7-91E0-49EDD85E6EB3}" type="presOf" srcId="{75AD526D-E7C5-4FD1-9FEC-34A65F109079}" destId="{8C8E74FE-D95D-4B76-A15D-AC2C827F1285}" srcOrd="0" destOrd="0" presId="urn:microsoft.com/office/officeart/2005/8/layout/hierarchy1"/>
    <dgm:cxn modelId="{D7D71CA2-F1B2-41D6-82C0-8F7C56825225}" type="presOf" srcId="{A01F7AC4-4E8F-4F20-8E5C-E6D62E9BBDD6}" destId="{ED4B2EE4-ADAF-4C58-A9BB-6F25E445C714}" srcOrd="0" destOrd="0" presId="urn:microsoft.com/office/officeart/2005/8/layout/hierarchy1"/>
    <dgm:cxn modelId="{57CE1FA9-6FC9-41FE-9DB4-3DF01CE07267}" type="presOf" srcId="{C19F1A37-D224-4739-8880-6C05C9F8AE33}" destId="{1F84812C-A07F-4F3A-A719-E129C923DFEA}" srcOrd="0" destOrd="0" presId="urn:microsoft.com/office/officeart/2005/8/layout/hierarchy1"/>
    <dgm:cxn modelId="{5ADBFDDE-AD08-4DBE-8DC9-2FA4027B3E36}" srcId="{4949C164-8E4E-4F6D-A577-91B209DA8A89}" destId="{50379380-6488-482C-8827-FD030AE17532}" srcOrd="0" destOrd="0" parTransId="{CF2DAA3C-79A9-4F2C-B580-97879A21DD9B}" sibTransId="{82284A7E-8F92-4FB4-9380-EC757C5D82D0}"/>
    <dgm:cxn modelId="{BD338CE9-921C-409B-BD4D-AF26D42E389A}" type="presOf" srcId="{6A61E5EE-5D1C-4205-BD6F-E0C7CE2AD6FC}" destId="{E05C1FF7-7ADF-4C41-B46F-CDC6320A6BE0}" srcOrd="0" destOrd="0" presId="urn:microsoft.com/office/officeart/2005/8/layout/hierarchy1"/>
    <dgm:cxn modelId="{7B4D64EF-81BF-4D1F-AA16-94871ED4797E}" srcId="{DCD282C8-21A8-4DED-8FF9-AC254865AFD1}" destId="{74818B84-832A-4FA1-9B44-F4645B78EFB1}" srcOrd="2" destOrd="0" parTransId="{B91161ED-013E-42A2-8270-4D7069666F83}" sibTransId="{FB4E16BA-74A5-4CC7-A24F-0A755A41C5E9}"/>
    <dgm:cxn modelId="{27C909BB-4AAD-4281-93E7-FB8934B820C7}" type="presOf" srcId="{604BD3BB-D673-41CF-99EA-B0551C289515}" destId="{B1ED3321-8312-4530-A81E-4FC67A1DFCBF}" srcOrd="0" destOrd="0" presId="urn:microsoft.com/office/officeart/2005/8/layout/hierarchy1"/>
    <dgm:cxn modelId="{C35AA18E-2F24-480E-B3E8-362BAEC227F5}" type="presOf" srcId="{F8429324-C3C6-4D41-9357-A6625E360ED7}" destId="{E6716713-6AE9-4FD4-8409-B693B08EBFD6}" srcOrd="0" destOrd="0" presId="urn:microsoft.com/office/officeart/2005/8/layout/hierarchy1"/>
    <dgm:cxn modelId="{3371855F-2ECF-413C-AA0E-87286C422093}" type="presOf" srcId="{6CC4A99A-D840-40B3-9F20-6EA13FA1E39F}" destId="{F3547A7E-DA20-4935-9662-CF727E5DC745}" srcOrd="0" destOrd="0" presId="urn:microsoft.com/office/officeart/2005/8/layout/hierarchy1"/>
    <dgm:cxn modelId="{A51E3D06-E275-4DAF-87FF-FAE8B33917C5}" srcId="{6B736B4D-2090-4E91-9160-214A1BEEEE14}" destId="{C38339E4-DF95-476E-93FC-1D6AEEC17B98}" srcOrd="0" destOrd="0" parTransId="{72D18E05-90B1-4555-9FF5-2C7F48AC8498}" sibTransId="{9A0F78DE-3F9C-4B55-9C0D-98AC26D02C9F}"/>
    <dgm:cxn modelId="{03CC43FB-A6EB-4750-8924-2439767E2A90}" srcId="{8D5BC0A3-1C5F-4CDA-9CE4-B676ED1FB9A5}" destId="{4949C164-8E4E-4F6D-A577-91B209DA8A89}" srcOrd="0" destOrd="0" parTransId="{DAE6C2ED-0B73-4964-A3A7-A97AD4FDDB67}" sibTransId="{3D3D0A88-A1C8-4950-A944-9D56BBA1E120}"/>
    <dgm:cxn modelId="{F3879631-2232-4426-83C6-2EFA1A5A5834}" type="presOf" srcId="{FC327F9A-6BF4-499E-91B4-4755A30D8FEE}" destId="{FED7E91C-AF9A-4D8E-B98D-152E6B09E80E}" srcOrd="0" destOrd="0" presId="urn:microsoft.com/office/officeart/2005/8/layout/hierarchy1"/>
    <dgm:cxn modelId="{B60F28B4-769F-41DE-A05D-21DA6662B40D}" type="presOf" srcId="{EB4F6067-80F4-4223-9854-ABFE0E174151}" destId="{94BB3B5A-3127-48A8-B87F-8DB8A6AA0631}" srcOrd="0" destOrd="0" presId="urn:microsoft.com/office/officeart/2005/8/layout/hierarchy1"/>
    <dgm:cxn modelId="{98D0FC72-EE4E-4982-A483-2395C811D317}" type="presOf" srcId="{B875788C-1418-450F-9B9E-D50BA4BF7DB2}" destId="{346A73FB-CF32-4E52-AFE6-8FDDA8FB0009}" srcOrd="0" destOrd="0" presId="urn:microsoft.com/office/officeart/2005/8/layout/hierarchy1"/>
    <dgm:cxn modelId="{00FC142A-804E-402D-8966-EB8B4076F495}" type="presOf" srcId="{DAE6C2ED-0B73-4964-A3A7-A97AD4FDDB67}" destId="{268069BB-CFE9-40BB-A2AC-6BC3431D2DAA}" srcOrd="0" destOrd="0" presId="urn:microsoft.com/office/officeart/2005/8/layout/hierarchy1"/>
    <dgm:cxn modelId="{E9098589-BB05-4099-A75B-1D3EE37BFA6C}" type="presOf" srcId="{412E7217-D76C-4840-8C72-08E7F7658B56}" destId="{2E30FF3B-3444-4D9E-A6D0-4E55B021B17C}" srcOrd="0" destOrd="0" presId="urn:microsoft.com/office/officeart/2005/8/layout/hierarchy1"/>
    <dgm:cxn modelId="{5A4F53DB-D9FA-4A9C-8575-6553EC2ECBAE}" type="presOf" srcId="{8D5BC0A3-1C5F-4CDA-9CE4-B676ED1FB9A5}" destId="{99420448-67B9-4C17-8C7A-4225312045FC}" srcOrd="0" destOrd="0" presId="urn:microsoft.com/office/officeart/2005/8/layout/hierarchy1"/>
    <dgm:cxn modelId="{C557B27E-BD66-439D-A631-9D5A07F765E9}" srcId="{DF8F9E75-E003-491A-954C-CFE428EAB875}" destId="{FC327F9A-6BF4-499E-91B4-4755A30D8FEE}" srcOrd="0" destOrd="0" parTransId="{659EE8AC-94CD-484E-8CFE-2A80E7C9F77B}" sibTransId="{1A6E8888-48B9-47BE-AE9D-6A90FDD2100B}"/>
    <dgm:cxn modelId="{446B9402-C693-4C2F-A8B3-418E558A6B4C}" type="presOf" srcId="{819B70EF-A9FA-46A6-ABBA-B6088932BB01}" destId="{2A576D6B-22D9-4C42-9289-074161B1C6D8}" srcOrd="0" destOrd="0" presId="urn:microsoft.com/office/officeart/2005/8/layout/hierarchy1"/>
    <dgm:cxn modelId="{860163BB-47A0-4598-A95F-B88B97917E22}" srcId="{DCD282C8-21A8-4DED-8FF9-AC254865AFD1}" destId="{F413D71D-CE43-44B5-AE75-B45787BE2EF1}" srcOrd="3" destOrd="0" parTransId="{2E92A31A-92FE-4C2B-B4B4-2539C87AB1E1}" sibTransId="{19E37DE6-9464-4300-90DE-B9D1DFDCE4F8}"/>
    <dgm:cxn modelId="{C8EC7FE8-D367-47EA-A34C-E3E31B0E6C75}" type="presOf" srcId="{D3DE1AD1-5C43-4640-AC09-171BDB80457D}" destId="{D5759528-9BC6-4558-998E-0D3B7C11079C}" srcOrd="0" destOrd="0" presId="urn:microsoft.com/office/officeart/2005/8/layout/hierarchy1"/>
    <dgm:cxn modelId="{BA8F29ED-BB2B-48B1-9227-0B329DF71142}" type="presOf" srcId="{C38339E4-DF95-476E-93FC-1D6AEEC17B98}" destId="{46EB083B-5806-4E81-9D64-893EA1B94298}" srcOrd="0" destOrd="0" presId="urn:microsoft.com/office/officeart/2005/8/layout/hierarchy1"/>
    <dgm:cxn modelId="{7C6455E1-A5DE-4017-B030-00BB37B7048E}" srcId="{50379380-6488-482C-8827-FD030AE17532}" destId="{F8429324-C3C6-4D41-9357-A6625E360ED7}" srcOrd="0" destOrd="0" parTransId="{46C53FC8-62E7-49DF-802C-5E54157AC575}" sibTransId="{5589951D-EFD0-437B-A010-84820A7C2037}"/>
    <dgm:cxn modelId="{FF011E92-24E1-430D-BCD7-B0CBE81D91E9}" type="presOf" srcId="{46380543-BF33-46C2-BF7F-541A17479710}" destId="{FE3CA59A-6E9F-4095-9E61-2E914B0D24F8}" srcOrd="0" destOrd="0" presId="urn:microsoft.com/office/officeart/2005/8/layout/hierarchy1"/>
    <dgm:cxn modelId="{CBD04E8C-90E4-488D-B2C8-04438BBC9DE0}" type="presOf" srcId="{88645412-8302-4216-8DC0-F9BC0B322329}" destId="{E2D335B2-8222-4DD6-A390-EB8EFD34583D}" srcOrd="0" destOrd="0" presId="urn:microsoft.com/office/officeart/2005/8/layout/hierarchy1"/>
    <dgm:cxn modelId="{549757B4-740D-4085-B10A-1AB3C2B4637A}" type="presOf" srcId="{B91161ED-013E-42A2-8270-4D7069666F83}" destId="{BD2FA3E6-36D9-4816-9D0B-5175DB318395}" srcOrd="0" destOrd="0" presId="urn:microsoft.com/office/officeart/2005/8/layout/hierarchy1"/>
    <dgm:cxn modelId="{6C4BC883-144F-4C19-BE51-E1862A7F9BA1}" srcId="{BE4B6D83-7A23-4065-B56C-BEB6FADDCA52}" destId="{DF8F9E75-E003-491A-954C-CFE428EAB875}" srcOrd="0" destOrd="0" parTransId="{87836A87-0356-43ED-B595-7517BE9CF852}" sibTransId="{86C97870-FF72-4DA2-A9F6-CABFBF8245F1}"/>
    <dgm:cxn modelId="{3F8B4009-9CDA-4EAB-B4AC-2D41069CEF18}" type="presOf" srcId="{AAAA7DE6-326B-4EA5-B9A4-6758781B8E53}" destId="{086A4B33-FBF7-4112-9421-3B3031A086A9}" srcOrd="0" destOrd="0" presId="urn:microsoft.com/office/officeart/2005/8/layout/hierarchy1"/>
    <dgm:cxn modelId="{72936685-2632-4D07-883D-A1C558644D70}" srcId="{E1739964-0F7E-48F2-A72A-2D8C2787C6E7}" destId="{E0DCE446-8310-4EE1-B05F-3F840E173E50}" srcOrd="0" destOrd="0" parTransId="{D54D321D-4CD5-49E0-9A71-4395B3C77478}" sibTransId="{FD5CA574-5775-4B11-BC00-B45E700D6ADA}"/>
    <dgm:cxn modelId="{345E7D6B-F6BA-4ED5-9CDB-78359BE03BAD}" type="presOf" srcId="{BE4B6D83-7A23-4065-B56C-BEB6FADDCA52}" destId="{377EFD1C-77B6-43A1-AAC0-BF116D1F9B79}" srcOrd="0" destOrd="0" presId="urn:microsoft.com/office/officeart/2005/8/layout/hierarchy1"/>
    <dgm:cxn modelId="{7FAA47CD-D645-461D-B352-5D7CC1B66DB4}" type="presOf" srcId="{D54D321D-4CD5-49E0-9A71-4395B3C77478}" destId="{7690B600-2FE0-4130-9450-C56B6EC81D50}" srcOrd="0" destOrd="0" presId="urn:microsoft.com/office/officeart/2005/8/layout/hierarchy1"/>
    <dgm:cxn modelId="{0C1C24F3-D3D4-447C-91D5-CAEEB229939B}" srcId="{DCD282C8-21A8-4DED-8FF9-AC254865AFD1}" destId="{DECD0AAD-B311-47FF-AAED-EFA7446C665F}" srcOrd="0" destOrd="0" parTransId="{6CC4A99A-D840-40B3-9F20-6EA13FA1E39F}" sibTransId="{C2F3941B-3BA1-4BB1-92B3-21002AAAD32A}"/>
    <dgm:cxn modelId="{4B4BC520-0BC5-4554-B2B2-6BBD661F5DF1}" type="presOf" srcId="{8C3D5371-8E05-4C0A-ACBE-D5C992BDC4C7}" destId="{41785624-E3EA-4E65-A634-65A8C5FA8EFE}" srcOrd="0" destOrd="0" presId="urn:microsoft.com/office/officeart/2005/8/layout/hierarchy1"/>
    <dgm:cxn modelId="{19E76679-D5B2-404F-A4F1-FCD5B6276AE8}" type="presParOf" srcId="{A8F24497-D749-4C27-9791-232FDB2DF8DE}" destId="{9815ECA6-7D23-413A-875D-20C15A390EB0}" srcOrd="0" destOrd="0" presId="urn:microsoft.com/office/officeart/2005/8/layout/hierarchy1"/>
    <dgm:cxn modelId="{8F9CFAA6-AC46-4DDB-B57F-44A3D7DF570F}" type="presParOf" srcId="{9815ECA6-7D23-413A-875D-20C15A390EB0}" destId="{3677D0DF-EDEA-4A83-A6D9-DC2DBFF7023B}" srcOrd="0" destOrd="0" presId="urn:microsoft.com/office/officeart/2005/8/layout/hierarchy1"/>
    <dgm:cxn modelId="{A8A04B25-CE4E-4A76-9A07-9FEFDD04C165}" type="presParOf" srcId="{3677D0DF-EDEA-4A83-A6D9-DC2DBFF7023B}" destId="{0C2C6B88-9BF3-4CF8-B2A1-4BAD9A528C0F}" srcOrd="0" destOrd="0" presId="urn:microsoft.com/office/officeart/2005/8/layout/hierarchy1"/>
    <dgm:cxn modelId="{0AC1C3CA-6059-4E44-BC7D-8600C45FA986}" type="presParOf" srcId="{3677D0DF-EDEA-4A83-A6D9-DC2DBFF7023B}" destId="{9821D86B-62AB-4820-AFC0-22C923870E1B}" srcOrd="1" destOrd="0" presId="urn:microsoft.com/office/officeart/2005/8/layout/hierarchy1"/>
    <dgm:cxn modelId="{FDCBA849-4C6C-4396-851D-32942C76D86D}" type="presParOf" srcId="{9815ECA6-7D23-413A-875D-20C15A390EB0}" destId="{AAD497C5-E98E-4E1D-8B5B-36647D7014D3}" srcOrd="1" destOrd="0" presId="urn:microsoft.com/office/officeart/2005/8/layout/hierarchy1"/>
    <dgm:cxn modelId="{4197CA29-2875-4390-99B1-C65054642FBB}" type="presParOf" srcId="{AAD497C5-E98E-4E1D-8B5B-36647D7014D3}" destId="{F3547A7E-DA20-4935-9662-CF727E5DC745}" srcOrd="0" destOrd="0" presId="urn:microsoft.com/office/officeart/2005/8/layout/hierarchy1"/>
    <dgm:cxn modelId="{84E8D7E3-53FF-4001-80A7-FCC4DF710432}" type="presParOf" srcId="{AAD497C5-E98E-4E1D-8B5B-36647D7014D3}" destId="{EB29B49E-38F8-464D-A73F-6ACEC61C39FD}" srcOrd="1" destOrd="0" presId="urn:microsoft.com/office/officeart/2005/8/layout/hierarchy1"/>
    <dgm:cxn modelId="{CDADEE7B-1CA5-4625-B807-DA839AD914FD}" type="presParOf" srcId="{EB29B49E-38F8-464D-A73F-6ACEC61C39FD}" destId="{2CCFCF5F-22C4-4A9A-BF93-F5C9375CE5BE}" srcOrd="0" destOrd="0" presId="urn:microsoft.com/office/officeart/2005/8/layout/hierarchy1"/>
    <dgm:cxn modelId="{C7037065-A75B-4B84-9D34-E8B12B5C41B9}" type="presParOf" srcId="{2CCFCF5F-22C4-4A9A-BF93-F5C9375CE5BE}" destId="{046243CC-4F7F-4E84-9BE8-3AEA051F1498}" srcOrd="0" destOrd="0" presId="urn:microsoft.com/office/officeart/2005/8/layout/hierarchy1"/>
    <dgm:cxn modelId="{6C5DA8E8-9C65-47AA-9D1B-7263944532BD}" type="presParOf" srcId="{2CCFCF5F-22C4-4A9A-BF93-F5C9375CE5BE}" destId="{152C0F6B-33F1-4E97-99B8-F3D6B774761A}" srcOrd="1" destOrd="0" presId="urn:microsoft.com/office/officeart/2005/8/layout/hierarchy1"/>
    <dgm:cxn modelId="{13177ABD-CE2E-46ED-AC21-019F910CC2B9}" type="presParOf" srcId="{EB29B49E-38F8-464D-A73F-6ACEC61C39FD}" destId="{D6C5583D-715D-46B7-A788-3091468B82B6}" srcOrd="1" destOrd="0" presId="urn:microsoft.com/office/officeart/2005/8/layout/hierarchy1"/>
    <dgm:cxn modelId="{E88F92AF-2537-4BF2-AC64-188AC90626B3}" type="presParOf" srcId="{D6C5583D-715D-46B7-A788-3091468B82B6}" destId="{41785624-E3EA-4E65-A634-65A8C5FA8EFE}" srcOrd="0" destOrd="0" presId="urn:microsoft.com/office/officeart/2005/8/layout/hierarchy1"/>
    <dgm:cxn modelId="{C0FE90C0-F121-473E-AF67-6AD24AD6AEAD}" type="presParOf" srcId="{D6C5583D-715D-46B7-A788-3091468B82B6}" destId="{E8ABD65D-40B4-4CA1-A7DF-7A7A83498F11}" srcOrd="1" destOrd="0" presId="urn:microsoft.com/office/officeart/2005/8/layout/hierarchy1"/>
    <dgm:cxn modelId="{12DA1854-DD1D-406A-8BC9-A195C9F2D5BE}" type="presParOf" srcId="{E8ABD65D-40B4-4CA1-A7DF-7A7A83498F11}" destId="{6B377AF8-6727-45E2-BE17-D5AA4EE83A54}" srcOrd="0" destOrd="0" presId="urn:microsoft.com/office/officeart/2005/8/layout/hierarchy1"/>
    <dgm:cxn modelId="{55029A41-8162-4224-91C6-FC5189C5F913}" type="presParOf" srcId="{6B377AF8-6727-45E2-BE17-D5AA4EE83A54}" destId="{6C739650-BC36-4033-90EE-2F4E15AB805B}" srcOrd="0" destOrd="0" presId="urn:microsoft.com/office/officeart/2005/8/layout/hierarchy1"/>
    <dgm:cxn modelId="{F448B607-65F2-4337-BA94-E6B9A56EB39F}" type="presParOf" srcId="{6B377AF8-6727-45E2-BE17-D5AA4EE83A54}" destId="{D5759528-9BC6-4558-998E-0D3B7C11079C}" srcOrd="1" destOrd="0" presId="urn:microsoft.com/office/officeart/2005/8/layout/hierarchy1"/>
    <dgm:cxn modelId="{3924E045-22CC-47F9-A0BA-FA39DC263E30}" type="presParOf" srcId="{E8ABD65D-40B4-4CA1-A7DF-7A7A83498F11}" destId="{3954CCFE-0AA7-4D04-8026-3A980CA4FD2B}" srcOrd="1" destOrd="0" presId="urn:microsoft.com/office/officeart/2005/8/layout/hierarchy1"/>
    <dgm:cxn modelId="{26D465BE-BDAA-43CC-A9DA-E550925AA0A7}" type="presParOf" srcId="{3954CCFE-0AA7-4D04-8026-3A980CA4FD2B}" destId="{8CD602C8-284D-4B69-89CD-563C1221D310}" srcOrd="0" destOrd="0" presId="urn:microsoft.com/office/officeart/2005/8/layout/hierarchy1"/>
    <dgm:cxn modelId="{4C68F1A6-8AE8-4E7D-BA33-8123E1523F90}" type="presParOf" srcId="{3954CCFE-0AA7-4D04-8026-3A980CA4FD2B}" destId="{D8DE1F01-A910-4F21-82CC-93024E85925C}" srcOrd="1" destOrd="0" presId="urn:microsoft.com/office/officeart/2005/8/layout/hierarchy1"/>
    <dgm:cxn modelId="{B95C8049-67C9-4A9F-BF12-FB76D83F6C9A}" type="presParOf" srcId="{D8DE1F01-A910-4F21-82CC-93024E85925C}" destId="{1DB1F8EB-4D8D-4C22-B6AD-71FE5B4AA09E}" srcOrd="0" destOrd="0" presId="urn:microsoft.com/office/officeart/2005/8/layout/hierarchy1"/>
    <dgm:cxn modelId="{02A5251E-3675-4546-A2AB-9D20FD9B86FC}" type="presParOf" srcId="{1DB1F8EB-4D8D-4C22-B6AD-71FE5B4AA09E}" destId="{B709050D-1560-4BA4-A19D-64F1786F1DF8}" srcOrd="0" destOrd="0" presId="urn:microsoft.com/office/officeart/2005/8/layout/hierarchy1"/>
    <dgm:cxn modelId="{2C1C29DE-7623-4D88-89C1-032A7ACCA0D7}" type="presParOf" srcId="{1DB1F8EB-4D8D-4C22-B6AD-71FE5B4AA09E}" destId="{E05C1FF7-7ADF-4C41-B46F-CDC6320A6BE0}" srcOrd="1" destOrd="0" presId="urn:microsoft.com/office/officeart/2005/8/layout/hierarchy1"/>
    <dgm:cxn modelId="{6E1CC163-C186-4ED0-B0AA-91562E38D5AB}" type="presParOf" srcId="{D8DE1F01-A910-4F21-82CC-93024E85925C}" destId="{70EFA0B8-E154-4318-904D-96FA9DB6D35D}" srcOrd="1" destOrd="0" presId="urn:microsoft.com/office/officeart/2005/8/layout/hierarchy1"/>
    <dgm:cxn modelId="{DB3FD08A-4311-4C8F-A6B3-3B61E9EF2941}" type="presParOf" srcId="{70EFA0B8-E154-4318-904D-96FA9DB6D35D}" destId="{1F84812C-A07F-4F3A-A719-E129C923DFEA}" srcOrd="0" destOrd="0" presId="urn:microsoft.com/office/officeart/2005/8/layout/hierarchy1"/>
    <dgm:cxn modelId="{B8E5B667-DA66-44BB-A8E0-3BFA8F2BA4FC}" type="presParOf" srcId="{70EFA0B8-E154-4318-904D-96FA9DB6D35D}" destId="{379FAE8B-7C54-41B0-B9D9-538348873831}" srcOrd="1" destOrd="0" presId="urn:microsoft.com/office/officeart/2005/8/layout/hierarchy1"/>
    <dgm:cxn modelId="{B2C117D6-68BE-4C2B-A12D-8323C6E45AA6}" type="presParOf" srcId="{379FAE8B-7C54-41B0-B9D9-538348873831}" destId="{022DC998-5325-45DC-AEDC-50D21912C3FA}" srcOrd="0" destOrd="0" presId="urn:microsoft.com/office/officeart/2005/8/layout/hierarchy1"/>
    <dgm:cxn modelId="{99C3A241-A902-4B82-AE65-B11C106AB404}" type="presParOf" srcId="{022DC998-5325-45DC-AEDC-50D21912C3FA}" destId="{55764B38-ACA9-43B3-9178-3A0A25F88E26}" srcOrd="0" destOrd="0" presId="urn:microsoft.com/office/officeart/2005/8/layout/hierarchy1"/>
    <dgm:cxn modelId="{8B516E3C-32F7-4701-BA41-1B172C3F4454}" type="presParOf" srcId="{022DC998-5325-45DC-AEDC-50D21912C3FA}" destId="{3078C67C-00B6-43D2-9557-336B830CA810}" srcOrd="1" destOrd="0" presId="urn:microsoft.com/office/officeart/2005/8/layout/hierarchy1"/>
    <dgm:cxn modelId="{093F5B20-A892-43BE-83C5-EF463CB529A1}" type="presParOf" srcId="{379FAE8B-7C54-41B0-B9D9-538348873831}" destId="{B2BE99B6-2118-4A85-92ED-DD8532917E50}" srcOrd="1" destOrd="0" presId="urn:microsoft.com/office/officeart/2005/8/layout/hierarchy1"/>
    <dgm:cxn modelId="{0179DB30-BBB4-42B6-9D4E-E8975784BE16}" type="presParOf" srcId="{D6C5583D-715D-46B7-A788-3091468B82B6}" destId="{E2D335B2-8222-4DD6-A390-EB8EFD34583D}" srcOrd="2" destOrd="0" presId="urn:microsoft.com/office/officeart/2005/8/layout/hierarchy1"/>
    <dgm:cxn modelId="{958287B8-EE24-4916-BBD4-07033FA04E1F}" type="presParOf" srcId="{D6C5583D-715D-46B7-A788-3091468B82B6}" destId="{2379E58D-3C3C-487A-A294-29B6497C089A}" srcOrd="3" destOrd="0" presId="urn:microsoft.com/office/officeart/2005/8/layout/hierarchy1"/>
    <dgm:cxn modelId="{4F3292F6-5F53-4EC3-9264-DAA848D23F89}" type="presParOf" srcId="{2379E58D-3C3C-487A-A294-29B6497C089A}" destId="{6826FAE2-712B-4D3A-A428-4C7035731BE2}" srcOrd="0" destOrd="0" presId="urn:microsoft.com/office/officeart/2005/8/layout/hierarchy1"/>
    <dgm:cxn modelId="{DA2B4B61-C232-46F2-B007-E2A40D915EB6}" type="presParOf" srcId="{6826FAE2-712B-4D3A-A428-4C7035731BE2}" destId="{413C8729-6267-4D87-9E1F-544D6E2A58AB}" srcOrd="0" destOrd="0" presId="urn:microsoft.com/office/officeart/2005/8/layout/hierarchy1"/>
    <dgm:cxn modelId="{7EAC13BC-39DE-4DA8-8CF9-D325A46FBFB5}" type="presParOf" srcId="{6826FAE2-712B-4D3A-A428-4C7035731BE2}" destId="{99420448-67B9-4C17-8C7A-4225312045FC}" srcOrd="1" destOrd="0" presId="urn:microsoft.com/office/officeart/2005/8/layout/hierarchy1"/>
    <dgm:cxn modelId="{29A3A8BF-9633-447B-BB2C-AC2CFDEFF855}" type="presParOf" srcId="{2379E58D-3C3C-487A-A294-29B6497C089A}" destId="{A1C6F795-46E8-4E59-AF3C-22DE47D1BB97}" srcOrd="1" destOrd="0" presId="urn:microsoft.com/office/officeart/2005/8/layout/hierarchy1"/>
    <dgm:cxn modelId="{0E3F019B-6345-44EF-B620-34F7BE8012FA}" type="presParOf" srcId="{A1C6F795-46E8-4E59-AF3C-22DE47D1BB97}" destId="{268069BB-CFE9-40BB-A2AC-6BC3431D2DAA}" srcOrd="0" destOrd="0" presId="urn:microsoft.com/office/officeart/2005/8/layout/hierarchy1"/>
    <dgm:cxn modelId="{7414D368-2E5D-4602-91CB-8E0B1AA2C31C}" type="presParOf" srcId="{A1C6F795-46E8-4E59-AF3C-22DE47D1BB97}" destId="{6795C475-C16E-40B6-BD69-67838F4663F1}" srcOrd="1" destOrd="0" presId="urn:microsoft.com/office/officeart/2005/8/layout/hierarchy1"/>
    <dgm:cxn modelId="{8D487605-AD96-4010-A8AD-162CB7E56815}" type="presParOf" srcId="{6795C475-C16E-40B6-BD69-67838F4663F1}" destId="{CC103ADB-49E7-4EAE-B7B5-D29CFE01814F}" srcOrd="0" destOrd="0" presId="urn:microsoft.com/office/officeart/2005/8/layout/hierarchy1"/>
    <dgm:cxn modelId="{53DFF1D1-FF19-4D53-8CC9-5138535E478A}" type="presParOf" srcId="{CC103ADB-49E7-4EAE-B7B5-D29CFE01814F}" destId="{941C744A-B0C9-4BEC-8585-FD2CE6FE4082}" srcOrd="0" destOrd="0" presId="urn:microsoft.com/office/officeart/2005/8/layout/hierarchy1"/>
    <dgm:cxn modelId="{94C85885-4409-4FC6-99F2-4487E2C728F4}" type="presParOf" srcId="{CC103ADB-49E7-4EAE-B7B5-D29CFE01814F}" destId="{7F8E804B-3480-4B67-AF70-14353A107199}" srcOrd="1" destOrd="0" presId="urn:microsoft.com/office/officeart/2005/8/layout/hierarchy1"/>
    <dgm:cxn modelId="{3B46D80B-8D1F-4B4F-81F5-480BB3FE2528}" type="presParOf" srcId="{6795C475-C16E-40B6-BD69-67838F4663F1}" destId="{A414968D-0B1E-4CC7-84A4-F52548D42968}" srcOrd="1" destOrd="0" presId="urn:microsoft.com/office/officeart/2005/8/layout/hierarchy1"/>
    <dgm:cxn modelId="{603FBB6D-A050-40C5-B743-640CABD91A77}" type="presParOf" srcId="{A414968D-0B1E-4CC7-84A4-F52548D42968}" destId="{45BE6E26-46A9-4CBE-92B4-7C77ECB9931C}" srcOrd="0" destOrd="0" presId="urn:microsoft.com/office/officeart/2005/8/layout/hierarchy1"/>
    <dgm:cxn modelId="{9DD885A9-3771-4125-92B1-44ADC696323A}" type="presParOf" srcId="{A414968D-0B1E-4CC7-84A4-F52548D42968}" destId="{CC3AC2EA-F11E-4AC2-B917-B01F98E8BD23}" srcOrd="1" destOrd="0" presId="urn:microsoft.com/office/officeart/2005/8/layout/hierarchy1"/>
    <dgm:cxn modelId="{9FBAE0B9-10DE-4F45-A4BC-B43D1FF77E62}" type="presParOf" srcId="{CC3AC2EA-F11E-4AC2-B917-B01F98E8BD23}" destId="{D8271B87-5A32-4F93-A87A-6E36F8BA8A7C}" srcOrd="0" destOrd="0" presId="urn:microsoft.com/office/officeart/2005/8/layout/hierarchy1"/>
    <dgm:cxn modelId="{0340D3F0-817A-4C84-915D-DAC959E80FAE}" type="presParOf" srcId="{D8271B87-5A32-4F93-A87A-6E36F8BA8A7C}" destId="{44FDDF77-FFCC-44A7-95DF-C9297782655C}" srcOrd="0" destOrd="0" presId="urn:microsoft.com/office/officeart/2005/8/layout/hierarchy1"/>
    <dgm:cxn modelId="{AFC4025E-ABD5-469D-9E1D-9414B948F18B}" type="presParOf" srcId="{D8271B87-5A32-4F93-A87A-6E36F8BA8A7C}" destId="{D4956B30-D0C7-4DE8-A234-CDD1044FFF04}" srcOrd="1" destOrd="0" presId="urn:microsoft.com/office/officeart/2005/8/layout/hierarchy1"/>
    <dgm:cxn modelId="{CB03F9BD-57A7-42F1-8D56-9F201C47A1A7}" type="presParOf" srcId="{CC3AC2EA-F11E-4AC2-B917-B01F98E8BD23}" destId="{6C8AE394-4D14-4EBF-B383-909EAFCD9FA8}" srcOrd="1" destOrd="0" presId="urn:microsoft.com/office/officeart/2005/8/layout/hierarchy1"/>
    <dgm:cxn modelId="{A45249C9-8F4D-4D24-A139-F8BA62174FEC}" type="presParOf" srcId="{6C8AE394-4D14-4EBF-B383-909EAFCD9FA8}" destId="{5151D08F-384E-4F05-83C6-B8D7253B6EA9}" srcOrd="0" destOrd="0" presId="urn:microsoft.com/office/officeart/2005/8/layout/hierarchy1"/>
    <dgm:cxn modelId="{003D34CE-4251-40E5-9E5C-DC411DBA2FB1}" type="presParOf" srcId="{6C8AE394-4D14-4EBF-B383-909EAFCD9FA8}" destId="{D29975C2-5158-4318-8FDC-6EFCF0BD4665}" srcOrd="1" destOrd="0" presId="urn:microsoft.com/office/officeart/2005/8/layout/hierarchy1"/>
    <dgm:cxn modelId="{529AF8FF-B5E7-4C74-80D2-393B328A2D89}" type="presParOf" srcId="{D29975C2-5158-4318-8FDC-6EFCF0BD4665}" destId="{75DCF34A-AA30-4E5A-9923-0CCC5EFE7A63}" srcOrd="0" destOrd="0" presId="urn:microsoft.com/office/officeart/2005/8/layout/hierarchy1"/>
    <dgm:cxn modelId="{1BFDA69A-0BA0-4B3F-AD62-7B5FC669FBD0}" type="presParOf" srcId="{75DCF34A-AA30-4E5A-9923-0CCC5EFE7A63}" destId="{5954ACB8-F874-49B5-98CE-23E5612DDCC8}" srcOrd="0" destOrd="0" presId="urn:microsoft.com/office/officeart/2005/8/layout/hierarchy1"/>
    <dgm:cxn modelId="{0425CF29-95CE-4565-9E9F-AFCA18BDA60A}" type="presParOf" srcId="{75DCF34A-AA30-4E5A-9923-0CCC5EFE7A63}" destId="{E6716713-6AE9-4FD4-8409-B693B08EBFD6}" srcOrd="1" destOrd="0" presId="urn:microsoft.com/office/officeart/2005/8/layout/hierarchy1"/>
    <dgm:cxn modelId="{521E1F75-A0C6-4D9B-B308-EA52C35C4ED2}" type="presParOf" srcId="{D29975C2-5158-4318-8FDC-6EFCF0BD4665}" destId="{FC717A57-34E9-49F4-8035-9AA93F65F4AE}" srcOrd="1" destOrd="0" presId="urn:microsoft.com/office/officeart/2005/8/layout/hierarchy1"/>
    <dgm:cxn modelId="{CEB06DE8-16DB-474C-B13D-3C33FFA2E1C0}" type="presParOf" srcId="{AAD497C5-E98E-4E1D-8B5B-36647D7014D3}" destId="{94BB3B5A-3127-48A8-B87F-8DB8A6AA0631}" srcOrd="2" destOrd="0" presId="urn:microsoft.com/office/officeart/2005/8/layout/hierarchy1"/>
    <dgm:cxn modelId="{7403BFBC-71E6-4D0D-8D03-5F4BB68E5DCF}" type="presParOf" srcId="{AAD497C5-E98E-4E1D-8B5B-36647D7014D3}" destId="{0009B246-5004-43BA-861B-056CB8ECB453}" srcOrd="3" destOrd="0" presId="urn:microsoft.com/office/officeart/2005/8/layout/hierarchy1"/>
    <dgm:cxn modelId="{4A7F46FD-8D43-4F49-87F4-CAC0D46500DE}" type="presParOf" srcId="{0009B246-5004-43BA-861B-056CB8ECB453}" destId="{FC046239-59B5-4652-9F3D-AD7645585956}" srcOrd="0" destOrd="0" presId="urn:microsoft.com/office/officeart/2005/8/layout/hierarchy1"/>
    <dgm:cxn modelId="{9DB67A8F-6E52-4C57-89AA-C431EB554E72}" type="presParOf" srcId="{FC046239-59B5-4652-9F3D-AD7645585956}" destId="{B3765EA8-0770-4C2C-92E5-31DA9402FA3B}" srcOrd="0" destOrd="0" presId="urn:microsoft.com/office/officeart/2005/8/layout/hierarchy1"/>
    <dgm:cxn modelId="{9F947ABB-8DDC-4025-A7EB-D997C32F4EF3}" type="presParOf" srcId="{FC046239-59B5-4652-9F3D-AD7645585956}" destId="{346A73FB-CF32-4E52-AFE6-8FDDA8FB0009}" srcOrd="1" destOrd="0" presId="urn:microsoft.com/office/officeart/2005/8/layout/hierarchy1"/>
    <dgm:cxn modelId="{6CE0BCE0-1F02-44CC-B4B9-64D174605EEB}" type="presParOf" srcId="{0009B246-5004-43BA-861B-056CB8ECB453}" destId="{9F8AB5AA-2D10-4C7B-896D-39577142ADA4}" srcOrd="1" destOrd="0" presId="urn:microsoft.com/office/officeart/2005/8/layout/hierarchy1"/>
    <dgm:cxn modelId="{F0B98AD4-BEE5-4213-9B04-3CBF013FE75E}" type="presParOf" srcId="{9F8AB5AA-2D10-4C7B-896D-39577142ADA4}" destId="{086A4B33-FBF7-4112-9421-3B3031A086A9}" srcOrd="0" destOrd="0" presId="urn:microsoft.com/office/officeart/2005/8/layout/hierarchy1"/>
    <dgm:cxn modelId="{2BE9B263-9A7C-48F9-AC50-7793AA4BAD22}" type="presParOf" srcId="{9F8AB5AA-2D10-4C7B-896D-39577142ADA4}" destId="{AD063A06-8D51-4A15-84B8-698F2E246214}" srcOrd="1" destOrd="0" presId="urn:microsoft.com/office/officeart/2005/8/layout/hierarchy1"/>
    <dgm:cxn modelId="{7D4AF363-1397-4870-A09D-0C3819616D6B}" type="presParOf" srcId="{AD063A06-8D51-4A15-84B8-698F2E246214}" destId="{095EAC8C-32DC-4CED-A829-BF304CDC4C28}" srcOrd="0" destOrd="0" presId="urn:microsoft.com/office/officeart/2005/8/layout/hierarchy1"/>
    <dgm:cxn modelId="{6CBAB5F5-624A-44E4-B933-88D8AED6F785}" type="presParOf" srcId="{095EAC8C-32DC-4CED-A829-BF304CDC4C28}" destId="{06C8F6ED-C67F-4355-B0B0-D4D248D516E2}" srcOrd="0" destOrd="0" presId="urn:microsoft.com/office/officeart/2005/8/layout/hierarchy1"/>
    <dgm:cxn modelId="{E541E496-2FE2-4C38-9AF4-A7ACB0DBBA4A}" type="presParOf" srcId="{095EAC8C-32DC-4CED-A829-BF304CDC4C28}" destId="{2E30FF3B-3444-4D9E-A6D0-4E55B021B17C}" srcOrd="1" destOrd="0" presId="urn:microsoft.com/office/officeart/2005/8/layout/hierarchy1"/>
    <dgm:cxn modelId="{4A82C3EF-88CA-45F0-8FB4-1FA03A118AC1}" type="presParOf" srcId="{AD063A06-8D51-4A15-84B8-698F2E246214}" destId="{079ED51B-ADFC-4128-B04B-36FB2A024AE9}" srcOrd="1" destOrd="0" presId="urn:microsoft.com/office/officeart/2005/8/layout/hierarchy1"/>
    <dgm:cxn modelId="{2A119C7B-A8FE-4D75-971B-9E4AFB3F8152}" type="presParOf" srcId="{079ED51B-ADFC-4128-B04B-36FB2A024AE9}" destId="{0E0B3975-1FD4-4947-B9F7-829DDF03FA12}" srcOrd="0" destOrd="0" presId="urn:microsoft.com/office/officeart/2005/8/layout/hierarchy1"/>
    <dgm:cxn modelId="{04933CE0-3297-4037-8CA8-397F71E15A01}" type="presParOf" srcId="{079ED51B-ADFC-4128-B04B-36FB2A024AE9}" destId="{A9C541B5-046E-44E7-88EF-E29970D726E7}" srcOrd="1" destOrd="0" presId="urn:microsoft.com/office/officeart/2005/8/layout/hierarchy1"/>
    <dgm:cxn modelId="{2CE9CD22-F4C9-4ACB-BE5C-77004BD74E25}" type="presParOf" srcId="{A9C541B5-046E-44E7-88EF-E29970D726E7}" destId="{9F3B6A3C-FB56-489C-B744-48146477AF76}" srcOrd="0" destOrd="0" presId="urn:microsoft.com/office/officeart/2005/8/layout/hierarchy1"/>
    <dgm:cxn modelId="{FDA523C0-9811-4EEC-BEC3-5B6D28883455}" type="presParOf" srcId="{9F3B6A3C-FB56-489C-B744-48146477AF76}" destId="{2A81AF4A-6E69-40FA-BED5-F3635CC2CE49}" srcOrd="0" destOrd="0" presId="urn:microsoft.com/office/officeart/2005/8/layout/hierarchy1"/>
    <dgm:cxn modelId="{812DB8BF-D80F-45FE-A4BC-6FFE6441FA2D}" type="presParOf" srcId="{9F3B6A3C-FB56-489C-B744-48146477AF76}" destId="{B1ED3321-8312-4530-A81E-4FC67A1DFCBF}" srcOrd="1" destOrd="0" presId="urn:microsoft.com/office/officeart/2005/8/layout/hierarchy1"/>
    <dgm:cxn modelId="{EAE318C7-1101-46EE-B4A7-445BED0EA3B4}" type="presParOf" srcId="{A9C541B5-046E-44E7-88EF-E29970D726E7}" destId="{99BB0EDA-B984-4DBC-8D8D-5CB9D594B2BE}" srcOrd="1" destOrd="0" presId="urn:microsoft.com/office/officeart/2005/8/layout/hierarchy1"/>
    <dgm:cxn modelId="{BEA47230-8EDA-4A6B-8DDD-78E8BA2A8D57}" type="presParOf" srcId="{99BB0EDA-B984-4DBC-8D8D-5CB9D594B2BE}" destId="{459C68CF-C996-4670-86BA-7B5EA2B9801A}" srcOrd="0" destOrd="0" presId="urn:microsoft.com/office/officeart/2005/8/layout/hierarchy1"/>
    <dgm:cxn modelId="{8B4454CD-BCF2-47B8-96F4-EFD3FDF267BC}" type="presParOf" srcId="{99BB0EDA-B984-4DBC-8D8D-5CB9D594B2BE}" destId="{CB2C07CF-F39C-4DC2-9E9E-BFDBE3F11BBB}" srcOrd="1" destOrd="0" presId="urn:microsoft.com/office/officeart/2005/8/layout/hierarchy1"/>
    <dgm:cxn modelId="{5431CF19-82D9-4737-AD6B-4BC78FC1A845}" type="presParOf" srcId="{CB2C07CF-F39C-4DC2-9E9E-BFDBE3F11BBB}" destId="{6604C652-E4D4-46C5-99E8-AD6F6B659CD7}" srcOrd="0" destOrd="0" presId="urn:microsoft.com/office/officeart/2005/8/layout/hierarchy1"/>
    <dgm:cxn modelId="{33C7D11B-1D89-4AA6-B39E-4F03651C284C}" type="presParOf" srcId="{6604C652-E4D4-46C5-99E8-AD6F6B659CD7}" destId="{AB828181-9CC9-4AB6-B4AE-51A52BE2E2A9}" srcOrd="0" destOrd="0" presId="urn:microsoft.com/office/officeart/2005/8/layout/hierarchy1"/>
    <dgm:cxn modelId="{6B67D511-BAFD-4185-808E-4BBD80CBAE48}" type="presParOf" srcId="{6604C652-E4D4-46C5-99E8-AD6F6B659CD7}" destId="{089FC4DF-1240-4860-A002-F7CAAFBD5322}" srcOrd="1" destOrd="0" presId="urn:microsoft.com/office/officeart/2005/8/layout/hierarchy1"/>
    <dgm:cxn modelId="{D548357E-CFC3-4861-BB4F-217DB5D795D5}" type="presParOf" srcId="{CB2C07CF-F39C-4DC2-9E9E-BFDBE3F11BBB}" destId="{466B9990-2B80-4303-B885-6BF76FEC5348}" srcOrd="1" destOrd="0" presId="urn:microsoft.com/office/officeart/2005/8/layout/hierarchy1"/>
    <dgm:cxn modelId="{93B8D266-AF6F-48A9-88EB-DE583C8879E6}" type="presParOf" srcId="{466B9990-2B80-4303-B885-6BF76FEC5348}" destId="{4EADCD59-B78D-45B5-86A7-601748910C16}" srcOrd="0" destOrd="0" presId="urn:microsoft.com/office/officeart/2005/8/layout/hierarchy1"/>
    <dgm:cxn modelId="{384FC14D-85EA-4246-BF1E-2DF40807BFB9}" type="presParOf" srcId="{466B9990-2B80-4303-B885-6BF76FEC5348}" destId="{1DBA1F02-D7D9-4CE1-8203-D96EF21031EB}" srcOrd="1" destOrd="0" presId="urn:microsoft.com/office/officeart/2005/8/layout/hierarchy1"/>
    <dgm:cxn modelId="{049E4985-3535-4873-9EA1-160064B52B9D}" type="presParOf" srcId="{1DBA1F02-D7D9-4CE1-8203-D96EF21031EB}" destId="{1B01EC46-E911-46F7-BE88-1482718DF038}" srcOrd="0" destOrd="0" presId="urn:microsoft.com/office/officeart/2005/8/layout/hierarchy1"/>
    <dgm:cxn modelId="{422FF04F-BC40-4369-890B-B97ECECC7A5B}" type="presParOf" srcId="{1B01EC46-E911-46F7-BE88-1482718DF038}" destId="{498F370F-CD6B-4092-AFBE-1F58A8F94E9C}" srcOrd="0" destOrd="0" presId="urn:microsoft.com/office/officeart/2005/8/layout/hierarchy1"/>
    <dgm:cxn modelId="{226672CB-CA44-4655-B3D2-B1FBA8A507DF}" type="presParOf" srcId="{1B01EC46-E911-46F7-BE88-1482718DF038}" destId="{46EB083B-5806-4E81-9D64-893EA1B94298}" srcOrd="1" destOrd="0" presId="urn:microsoft.com/office/officeart/2005/8/layout/hierarchy1"/>
    <dgm:cxn modelId="{BD3409E8-D3C1-453F-BB85-004F5FFD08CB}" type="presParOf" srcId="{1DBA1F02-D7D9-4CE1-8203-D96EF21031EB}" destId="{A362A635-FCA3-4883-88C0-FD4D2B8BAB6D}" srcOrd="1" destOrd="0" presId="urn:microsoft.com/office/officeart/2005/8/layout/hierarchy1"/>
    <dgm:cxn modelId="{3D15AEA0-C3D4-4247-BF7A-0ADE7A9130BC}" type="presParOf" srcId="{AAD497C5-E98E-4E1D-8B5B-36647D7014D3}" destId="{BD2FA3E6-36D9-4816-9D0B-5175DB318395}" srcOrd="4" destOrd="0" presId="urn:microsoft.com/office/officeart/2005/8/layout/hierarchy1"/>
    <dgm:cxn modelId="{C81A3295-25D6-4354-B97C-181CE03BC020}" type="presParOf" srcId="{AAD497C5-E98E-4E1D-8B5B-36647D7014D3}" destId="{A5982890-DD58-4714-969F-EAC7D0469C34}" srcOrd="5" destOrd="0" presId="urn:microsoft.com/office/officeart/2005/8/layout/hierarchy1"/>
    <dgm:cxn modelId="{06B452FB-82AA-4059-8F93-49CA5C77AC4C}" type="presParOf" srcId="{A5982890-DD58-4714-969F-EAC7D0469C34}" destId="{8D9BEB55-E260-40BA-9460-69FDEA67F337}" srcOrd="0" destOrd="0" presId="urn:microsoft.com/office/officeart/2005/8/layout/hierarchy1"/>
    <dgm:cxn modelId="{DEF4C6C5-15E2-45FD-BF50-0DC9BC849BE9}" type="presParOf" srcId="{8D9BEB55-E260-40BA-9460-69FDEA67F337}" destId="{6A067AA2-A4B2-49F7-9D2A-BB84B51BDE33}" srcOrd="0" destOrd="0" presId="urn:microsoft.com/office/officeart/2005/8/layout/hierarchy1"/>
    <dgm:cxn modelId="{E6F29AA3-34ED-4C2B-AF6D-EF5420F8357D}" type="presParOf" srcId="{8D9BEB55-E260-40BA-9460-69FDEA67F337}" destId="{C3FAEB8F-3C1F-46FA-857E-FCD072430E64}" srcOrd="1" destOrd="0" presId="urn:microsoft.com/office/officeart/2005/8/layout/hierarchy1"/>
    <dgm:cxn modelId="{B88910BA-870C-4B11-8A06-5A34A76144D9}" type="presParOf" srcId="{A5982890-DD58-4714-969F-EAC7D0469C34}" destId="{ABEEC134-4776-43AD-AB8D-770A9185D859}" srcOrd="1" destOrd="0" presId="urn:microsoft.com/office/officeart/2005/8/layout/hierarchy1"/>
    <dgm:cxn modelId="{9487BD6C-8960-477F-AAEE-FC02DA2C23A0}" type="presParOf" srcId="{ABEEC134-4776-43AD-AB8D-770A9185D859}" destId="{FD67699C-ADFD-4F1F-AAA5-5F6FA0219010}" srcOrd="0" destOrd="0" presId="urn:microsoft.com/office/officeart/2005/8/layout/hierarchy1"/>
    <dgm:cxn modelId="{11108CED-0A49-4D9C-A54E-A9E3CA69CAC2}" type="presParOf" srcId="{ABEEC134-4776-43AD-AB8D-770A9185D859}" destId="{B7FB78B9-CC8E-417C-9CAE-42EEAD4B0B8A}" srcOrd="1" destOrd="0" presId="urn:microsoft.com/office/officeart/2005/8/layout/hierarchy1"/>
    <dgm:cxn modelId="{DD806D30-21C4-4E3F-A0FA-ECB822233244}" type="presParOf" srcId="{B7FB78B9-CC8E-417C-9CAE-42EEAD4B0B8A}" destId="{21370C5C-A7C2-4984-8712-5CC6624483ED}" srcOrd="0" destOrd="0" presId="urn:microsoft.com/office/officeart/2005/8/layout/hierarchy1"/>
    <dgm:cxn modelId="{ABC86E8C-2E72-41D3-B86C-26F73E09A2D2}" type="presParOf" srcId="{21370C5C-A7C2-4984-8712-5CC6624483ED}" destId="{5D932460-8E93-4CC9-A2EA-FB370A03B655}" srcOrd="0" destOrd="0" presId="urn:microsoft.com/office/officeart/2005/8/layout/hierarchy1"/>
    <dgm:cxn modelId="{5B3E93D1-8C3C-431F-BF37-0A72B4B69753}" type="presParOf" srcId="{21370C5C-A7C2-4984-8712-5CC6624483ED}" destId="{8C8E74FE-D95D-4B76-A15D-AC2C827F1285}" srcOrd="1" destOrd="0" presId="urn:microsoft.com/office/officeart/2005/8/layout/hierarchy1"/>
    <dgm:cxn modelId="{70BA756F-5EB3-49D3-8D57-035F881A0231}" type="presParOf" srcId="{B7FB78B9-CC8E-417C-9CAE-42EEAD4B0B8A}" destId="{213F60F2-484F-4BEF-95A2-1699288312E4}" srcOrd="1" destOrd="0" presId="urn:microsoft.com/office/officeart/2005/8/layout/hierarchy1"/>
    <dgm:cxn modelId="{413BF1E7-93B1-4805-BC00-B2F86067D574}" type="presParOf" srcId="{213F60F2-484F-4BEF-95A2-1699288312E4}" destId="{168319F6-86A6-4C99-A3B1-DC8751551BCE}" srcOrd="0" destOrd="0" presId="urn:microsoft.com/office/officeart/2005/8/layout/hierarchy1"/>
    <dgm:cxn modelId="{243AFE85-A9F0-46B6-A797-A18F9EF5BA73}" type="presParOf" srcId="{213F60F2-484F-4BEF-95A2-1699288312E4}" destId="{84A3DFF9-0B69-4873-B3D1-2AB4BAEFB327}" srcOrd="1" destOrd="0" presId="urn:microsoft.com/office/officeart/2005/8/layout/hierarchy1"/>
    <dgm:cxn modelId="{9DA05263-AF11-4E14-8D74-3F753DFC3108}" type="presParOf" srcId="{84A3DFF9-0B69-4873-B3D1-2AB4BAEFB327}" destId="{4AD1586C-7476-4A61-AD3F-65F9B4135948}" srcOrd="0" destOrd="0" presId="urn:microsoft.com/office/officeart/2005/8/layout/hierarchy1"/>
    <dgm:cxn modelId="{0C2F4DD7-F573-4B2D-9B8D-5A0F802C602F}" type="presParOf" srcId="{4AD1586C-7476-4A61-AD3F-65F9B4135948}" destId="{AE6020EA-A472-4896-B34C-C2BFC9DDB015}" srcOrd="0" destOrd="0" presId="urn:microsoft.com/office/officeart/2005/8/layout/hierarchy1"/>
    <dgm:cxn modelId="{62D12218-7B98-41D8-8EA0-2E1C70D49887}" type="presParOf" srcId="{4AD1586C-7476-4A61-AD3F-65F9B4135948}" destId="{FE3CA59A-6E9F-4095-9E61-2E914B0D24F8}" srcOrd="1" destOrd="0" presId="urn:microsoft.com/office/officeart/2005/8/layout/hierarchy1"/>
    <dgm:cxn modelId="{415C920C-37A2-4500-AFF3-FF23C6CCC571}" type="presParOf" srcId="{84A3DFF9-0B69-4873-B3D1-2AB4BAEFB327}" destId="{48955B24-8537-433D-B089-0C34DA16DD48}" srcOrd="1" destOrd="0" presId="urn:microsoft.com/office/officeart/2005/8/layout/hierarchy1"/>
    <dgm:cxn modelId="{24EB5904-AA37-4CE7-A433-6B5BEA0FEE93}" type="presParOf" srcId="{48955B24-8537-433D-B089-0C34DA16DD48}" destId="{22EF8565-29EE-4DB7-9F15-72525C185241}" srcOrd="0" destOrd="0" presId="urn:microsoft.com/office/officeart/2005/8/layout/hierarchy1"/>
    <dgm:cxn modelId="{69C6FA8D-6D83-4537-A747-21B30DAADD63}" type="presParOf" srcId="{48955B24-8537-433D-B089-0C34DA16DD48}" destId="{673EB8DC-1CA2-4D05-8C92-6A2D4DD7DAD6}" srcOrd="1" destOrd="0" presId="urn:microsoft.com/office/officeart/2005/8/layout/hierarchy1"/>
    <dgm:cxn modelId="{0AF7EEC0-4C5C-4F52-9A9E-94F5B32F66B2}" type="presParOf" srcId="{673EB8DC-1CA2-4D05-8C92-6A2D4DD7DAD6}" destId="{BBC4A6F8-092B-4ED3-AB81-5881812431E8}" srcOrd="0" destOrd="0" presId="urn:microsoft.com/office/officeart/2005/8/layout/hierarchy1"/>
    <dgm:cxn modelId="{8ECF692F-4224-435A-BE18-520358854FBF}" type="presParOf" srcId="{BBC4A6F8-092B-4ED3-AB81-5881812431E8}" destId="{D8185CFB-4817-4C3C-B816-F57087B9BC51}" srcOrd="0" destOrd="0" presId="urn:microsoft.com/office/officeart/2005/8/layout/hierarchy1"/>
    <dgm:cxn modelId="{9E4BB8C3-3B3C-4CB8-8245-2F56CE1D6BB3}" type="presParOf" srcId="{BBC4A6F8-092B-4ED3-AB81-5881812431E8}" destId="{803761FE-609A-4FE6-BF7D-0686946F10D6}" srcOrd="1" destOrd="0" presId="urn:microsoft.com/office/officeart/2005/8/layout/hierarchy1"/>
    <dgm:cxn modelId="{E03CA2ED-71E1-4302-8E1D-9B0B066BE2E1}" type="presParOf" srcId="{673EB8DC-1CA2-4D05-8C92-6A2D4DD7DAD6}" destId="{C47D9646-277F-4A8B-8F07-2D2BBA667A75}" srcOrd="1" destOrd="0" presId="urn:microsoft.com/office/officeart/2005/8/layout/hierarchy1"/>
    <dgm:cxn modelId="{08CC3F03-B45D-4EF3-B278-3AF4FA15A5DB}" type="presParOf" srcId="{C47D9646-277F-4A8B-8F07-2D2BBA667A75}" destId="{7690B600-2FE0-4130-9450-C56B6EC81D50}" srcOrd="0" destOrd="0" presId="urn:microsoft.com/office/officeart/2005/8/layout/hierarchy1"/>
    <dgm:cxn modelId="{51C8EEE4-2056-4ABE-9B25-0156AF476140}" type="presParOf" srcId="{C47D9646-277F-4A8B-8F07-2D2BBA667A75}" destId="{8EE41D65-5D48-4765-84BF-5DFC3608E1B8}" srcOrd="1" destOrd="0" presId="urn:microsoft.com/office/officeart/2005/8/layout/hierarchy1"/>
    <dgm:cxn modelId="{F9C360E1-3FAB-47D4-8A07-3A1B01BD95F7}" type="presParOf" srcId="{8EE41D65-5D48-4765-84BF-5DFC3608E1B8}" destId="{4FB92EA8-7F9C-4193-8FA3-9CF628B1CF5B}" srcOrd="0" destOrd="0" presId="urn:microsoft.com/office/officeart/2005/8/layout/hierarchy1"/>
    <dgm:cxn modelId="{00D751D7-1077-4BEA-A244-F195CB1D0125}" type="presParOf" srcId="{4FB92EA8-7F9C-4193-8FA3-9CF628B1CF5B}" destId="{873DB29E-C0CE-46D9-A9F5-C6B5073826ED}" srcOrd="0" destOrd="0" presId="urn:microsoft.com/office/officeart/2005/8/layout/hierarchy1"/>
    <dgm:cxn modelId="{C7FA538E-D0F6-49B0-9DEC-C9D1FDC0C0B8}" type="presParOf" srcId="{4FB92EA8-7F9C-4193-8FA3-9CF628B1CF5B}" destId="{CA8E8BBE-7603-4304-94B4-A5F35D3ADCD3}" srcOrd="1" destOrd="0" presId="urn:microsoft.com/office/officeart/2005/8/layout/hierarchy1"/>
    <dgm:cxn modelId="{B3E0D255-8595-4942-8870-5BFE77E98CF4}" type="presParOf" srcId="{8EE41D65-5D48-4765-84BF-5DFC3608E1B8}" destId="{4C50CF3E-BC43-4D50-9E3D-CDD2CAAC16F8}" srcOrd="1" destOrd="0" presId="urn:microsoft.com/office/officeart/2005/8/layout/hierarchy1"/>
    <dgm:cxn modelId="{1AECCE93-D398-49A7-A6CF-1A34635BB510}" type="presParOf" srcId="{AAD497C5-E98E-4E1D-8B5B-36647D7014D3}" destId="{9B778692-B9D2-4919-857F-1BACD766845F}" srcOrd="6" destOrd="0" presId="urn:microsoft.com/office/officeart/2005/8/layout/hierarchy1"/>
    <dgm:cxn modelId="{FEF8B0B4-59DB-4FDB-BCED-61E6259DA804}" type="presParOf" srcId="{AAD497C5-E98E-4E1D-8B5B-36647D7014D3}" destId="{8DEBFC01-4D8B-44B7-BBE8-FC832EBEB377}" srcOrd="7" destOrd="0" presId="urn:microsoft.com/office/officeart/2005/8/layout/hierarchy1"/>
    <dgm:cxn modelId="{0E14FEBB-3AD1-4CA1-B7D8-4F3EB571A6A4}" type="presParOf" srcId="{8DEBFC01-4D8B-44B7-BBE8-FC832EBEB377}" destId="{15FA3101-07A1-4185-9A1F-4231446ED7FC}" srcOrd="0" destOrd="0" presId="urn:microsoft.com/office/officeart/2005/8/layout/hierarchy1"/>
    <dgm:cxn modelId="{4D0452A9-5C67-43A6-8436-46C24D7F9ED3}" type="presParOf" srcId="{15FA3101-07A1-4185-9A1F-4231446ED7FC}" destId="{E73650AD-5A86-4A2E-B05F-B007EE7E9125}" srcOrd="0" destOrd="0" presId="urn:microsoft.com/office/officeart/2005/8/layout/hierarchy1"/>
    <dgm:cxn modelId="{41845C40-FC51-4D7C-8D09-45CF8D543369}" type="presParOf" srcId="{15FA3101-07A1-4185-9A1F-4231446ED7FC}" destId="{9C79BD02-BAB3-44E3-88B4-4E34918598EE}" srcOrd="1" destOrd="0" presId="urn:microsoft.com/office/officeart/2005/8/layout/hierarchy1"/>
    <dgm:cxn modelId="{9667D9A0-098D-4AB6-9188-8E9B92910E90}" type="presParOf" srcId="{8DEBFC01-4D8B-44B7-BBE8-FC832EBEB377}" destId="{E3AE68C6-DA10-4BB5-A31D-0FF8C22C0EEF}" srcOrd="1" destOrd="0" presId="urn:microsoft.com/office/officeart/2005/8/layout/hierarchy1"/>
    <dgm:cxn modelId="{3571C7E6-FF22-4308-BD02-7DF0D510DE47}" type="presParOf" srcId="{E3AE68C6-DA10-4BB5-A31D-0FF8C22C0EEF}" destId="{CD8F7C11-87AA-429E-8EED-243231E47A60}" srcOrd="0" destOrd="0" presId="urn:microsoft.com/office/officeart/2005/8/layout/hierarchy1"/>
    <dgm:cxn modelId="{4762C835-F97F-48A5-97F3-51F1D0C0248C}" type="presParOf" srcId="{E3AE68C6-DA10-4BB5-A31D-0FF8C22C0EEF}" destId="{61831C5C-99B0-4F42-AC16-C7F7FAEC50FE}" srcOrd="1" destOrd="0" presId="urn:microsoft.com/office/officeart/2005/8/layout/hierarchy1"/>
    <dgm:cxn modelId="{82EA0B3B-6DD4-44A5-8EE1-22815C8B8E9D}" type="presParOf" srcId="{61831C5C-99B0-4F42-AC16-C7F7FAEC50FE}" destId="{DB19380A-207B-42A7-8423-8C443EBA478A}" srcOrd="0" destOrd="0" presId="urn:microsoft.com/office/officeart/2005/8/layout/hierarchy1"/>
    <dgm:cxn modelId="{20930573-ED9F-4C13-B27C-1B171C1FF658}" type="presParOf" srcId="{DB19380A-207B-42A7-8423-8C443EBA478A}" destId="{76FCB6C8-C72A-4669-9051-36DE02F373BF}" srcOrd="0" destOrd="0" presId="urn:microsoft.com/office/officeart/2005/8/layout/hierarchy1"/>
    <dgm:cxn modelId="{D61FC0D1-7770-4D67-9767-D6AFC6519247}" type="presParOf" srcId="{DB19380A-207B-42A7-8423-8C443EBA478A}" destId="{ED4B2EE4-ADAF-4C58-A9BB-6F25E445C714}" srcOrd="1" destOrd="0" presId="urn:microsoft.com/office/officeart/2005/8/layout/hierarchy1"/>
    <dgm:cxn modelId="{CE76A67C-DD25-4442-945D-5A7CF95086E2}" type="presParOf" srcId="{61831C5C-99B0-4F42-AC16-C7F7FAEC50FE}" destId="{077A6DE6-8B71-43B1-A2DA-3137FCAD608D}" srcOrd="1" destOrd="0" presId="urn:microsoft.com/office/officeart/2005/8/layout/hierarchy1"/>
    <dgm:cxn modelId="{B3376ED9-2A8E-411D-A6DD-2E0E0FD7AEE8}" type="presParOf" srcId="{077A6DE6-8B71-43B1-A2DA-3137FCAD608D}" destId="{2A576D6B-22D9-4C42-9289-074161B1C6D8}" srcOrd="0" destOrd="0" presId="urn:microsoft.com/office/officeart/2005/8/layout/hierarchy1"/>
    <dgm:cxn modelId="{A0AF6F26-CFBA-426E-9AFF-6FC5E40948D1}" type="presParOf" srcId="{077A6DE6-8B71-43B1-A2DA-3137FCAD608D}" destId="{FD3DF9AE-31CE-4D5E-B52A-94F14605DBC5}" srcOrd="1" destOrd="0" presId="urn:microsoft.com/office/officeart/2005/8/layout/hierarchy1"/>
    <dgm:cxn modelId="{81209ED1-B555-4342-9C55-21516B70DAD3}" type="presParOf" srcId="{FD3DF9AE-31CE-4D5E-B52A-94F14605DBC5}" destId="{D8F0EBD1-546F-4782-AA4F-0148AE28285E}" srcOrd="0" destOrd="0" presId="urn:microsoft.com/office/officeart/2005/8/layout/hierarchy1"/>
    <dgm:cxn modelId="{058B98AB-0EAE-45ED-ACC6-2045BD1BD2D7}" type="presParOf" srcId="{D8F0EBD1-546F-4782-AA4F-0148AE28285E}" destId="{448CB00A-9234-4C66-89B5-E992BE228EBE}" srcOrd="0" destOrd="0" presId="urn:microsoft.com/office/officeart/2005/8/layout/hierarchy1"/>
    <dgm:cxn modelId="{FCE2B1FD-38FB-4449-A4C9-5BF8F2D8A92B}" type="presParOf" srcId="{D8F0EBD1-546F-4782-AA4F-0148AE28285E}" destId="{377EFD1C-77B6-43A1-AAC0-BF116D1F9B79}" srcOrd="1" destOrd="0" presId="urn:microsoft.com/office/officeart/2005/8/layout/hierarchy1"/>
    <dgm:cxn modelId="{C9F32F1E-19FC-498E-928F-AB4790470221}" type="presParOf" srcId="{FD3DF9AE-31CE-4D5E-B52A-94F14605DBC5}" destId="{538FFEB7-DE94-45C2-BA5F-B8AD3713E6B2}" srcOrd="1" destOrd="0" presId="urn:microsoft.com/office/officeart/2005/8/layout/hierarchy1"/>
    <dgm:cxn modelId="{62724FEE-CACE-41B6-9507-4D2BC9094599}" type="presParOf" srcId="{538FFEB7-DE94-45C2-BA5F-B8AD3713E6B2}" destId="{FD642FE2-A692-4722-84F9-A622C4B63639}" srcOrd="0" destOrd="0" presId="urn:microsoft.com/office/officeart/2005/8/layout/hierarchy1"/>
    <dgm:cxn modelId="{0124BDD7-0068-49F2-A260-C87493A12C65}" type="presParOf" srcId="{538FFEB7-DE94-45C2-BA5F-B8AD3713E6B2}" destId="{3C943E19-D677-40DF-AB63-FAE36205C74D}" srcOrd="1" destOrd="0" presId="urn:microsoft.com/office/officeart/2005/8/layout/hierarchy1"/>
    <dgm:cxn modelId="{EB5A3895-96AA-4D77-AA95-E3544926E167}" type="presParOf" srcId="{3C943E19-D677-40DF-AB63-FAE36205C74D}" destId="{7CCC87B0-7569-4D47-A7B2-6FD3BD7FE57A}" srcOrd="0" destOrd="0" presId="urn:microsoft.com/office/officeart/2005/8/layout/hierarchy1"/>
    <dgm:cxn modelId="{344DF091-0902-4680-A59E-96612DD6C754}" type="presParOf" srcId="{7CCC87B0-7569-4D47-A7B2-6FD3BD7FE57A}" destId="{DF40D415-A83A-4706-8FD0-2E3C3CFFDF7B}" srcOrd="0" destOrd="0" presId="urn:microsoft.com/office/officeart/2005/8/layout/hierarchy1"/>
    <dgm:cxn modelId="{6F0C71E8-C659-484D-867D-A2125699E970}" type="presParOf" srcId="{7CCC87B0-7569-4D47-A7B2-6FD3BD7FE57A}" destId="{84FE5C03-4244-45F5-BA01-6027F51AFA21}" srcOrd="1" destOrd="0" presId="urn:microsoft.com/office/officeart/2005/8/layout/hierarchy1"/>
    <dgm:cxn modelId="{54DA7043-48B0-4EBB-A7E0-B24383084191}" type="presParOf" srcId="{3C943E19-D677-40DF-AB63-FAE36205C74D}" destId="{3DAB50B6-238C-4D00-80E1-F58848C6D50F}" srcOrd="1" destOrd="0" presId="urn:microsoft.com/office/officeart/2005/8/layout/hierarchy1"/>
    <dgm:cxn modelId="{A86FD1E8-D97F-4744-883E-137CE909D392}" type="presParOf" srcId="{3DAB50B6-238C-4D00-80E1-F58848C6D50F}" destId="{E96A947F-1103-4AB6-8EBA-340322892AF2}" srcOrd="0" destOrd="0" presId="urn:microsoft.com/office/officeart/2005/8/layout/hierarchy1"/>
    <dgm:cxn modelId="{B0E977E6-AFC9-4B98-BFB0-639B2AD4FD32}" type="presParOf" srcId="{3DAB50B6-238C-4D00-80E1-F58848C6D50F}" destId="{A7AA9FFD-76F5-425E-9027-623FEAE2953D}" srcOrd="1" destOrd="0" presId="urn:microsoft.com/office/officeart/2005/8/layout/hierarchy1"/>
    <dgm:cxn modelId="{29464618-0DC7-46B0-A506-73962A23ABAB}" type="presParOf" srcId="{A7AA9FFD-76F5-425E-9027-623FEAE2953D}" destId="{88F41689-232E-4F05-9DE4-1F60FE8AF0A3}" srcOrd="0" destOrd="0" presId="urn:microsoft.com/office/officeart/2005/8/layout/hierarchy1"/>
    <dgm:cxn modelId="{B9EC4D38-DB83-4FAA-A4EE-32499DA061CA}" type="presParOf" srcId="{88F41689-232E-4F05-9DE4-1F60FE8AF0A3}" destId="{C9217A74-BC6E-44C7-B4E5-B40D1D5FA3A5}" srcOrd="0" destOrd="0" presId="urn:microsoft.com/office/officeart/2005/8/layout/hierarchy1"/>
    <dgm:cxn modelId="{FF2D1E79-B33D-4A26-923D-E27D76E09366}" type="presParOf" srcId="{88F41689-232E-4F05-9DE4-1F60FE8AF0A3}" destId="{FED7E91C-AF9A-4D8E-B98D-152E6B09E80E}" srcOrd="1" destOrd="0" presId="urn:microsoft.com/office/officeart/2005/8/layout/hierarchy1"/>
    <dgm:cxn modelId="{214B4512-5E0C-40C3-9513-635E1130E744}" type="presParOf" srcId="{A7AA9FFD-76F5-425E-9027-623FEAE2953D}" destId="{163A0780-C45D-45BC-8B15-E2BED81B8F69}" srcOrd="1" destOrd="0" presId="urn:microsoft.com/office/officeart/2005/8/layout/hierarchy1"/>
  </dgm:cxnLst>
  <dgm:bg/>
  <dgm:whole/>
</dgm:dataModel>
</file>

<file path=ppt/diagrams/data4.xml><?xml version="1.0" encoding="utf-8"?>
<dgm:dataModel xmlns:dgm="http://schemas.openxmlformats.org/drawingml/2006/diagram" xmlns:a="http://schemas.openxmlformats.org/drawingml/2006/main">
  <dgm:ptLst>
    <dgm:pt modelId="{026CEE50-2C07-486B-9162-317A09D66A13}" type="doc">
      <dgm:prSet loTypeId="urn:microsoft.com/office/officeart/2005/8/layout/hList3" loCatId="list" qsTypeId="urn:microsoft.com/office/officeart/2005/8/quickstyle/simple1" qsCatId="simple" csTypeId="urn:microsoft.com/office/officeart/2005/8/colors/colorful3" csCatId="colorful" phldr="1"/>
      <dgm:spPr/>
      <dgm:t>
        <a:bodyPr/>
        <a:lstStyle/>
        <a:p>
          <a:endParaRPr lang="en-US"/>
        </a:p>
      </dgm:t>
    </dgm:pt>
    <dgm:pt modelId="{196E8CE5-3E42-4B3A-A4EC-39209AD1F9D9}">
      <dgm:prSet phldrT="[Text]" custT="1"/>
      <dgm:spPr/>
      <dgm:t>
        <a:bodyPr/>
        <a:lstStyle/>
        <a:p>
          <a:pPr algn="ctr"/>
          <a:endParaRPr lang="en-US" sz="2000" dirty="0">
            <a:latin typeface="+mj-lt"/>
          </a:endParaRPr>
        </a:p>
        <a:p>
          <a:pPr algn="ctr"/>
          <a:r>
            <a:rPr lang="en-US" sz="2000" b="1" dirty="0">
              <a:latin typeface="+mj-lt"/>
            </a:rPr>
            <a:t>Medicines</a:t>
          </a:r>
        </a:p>
        <a:p>
          <a:pPr algn="ctr"/>
          <a:r>
            <a:rPr lang="en-US" sz="1400" dirty="0">
              <a:latin typeface="+mj-lt"/>
            </a:rPr>
            <a:t>(Generic medicines</a:t>
          </a:r>
        </a:p>
        <a:p>
          <a:pPr algn="ctr"/>
          <a:r>
            <a:rPr lang="en-US" sz="1400" dirty="0">
              <a:latin typeface="+mj-lt"/>
            </a:rPr>
            <a:t>Prescription based medicine delivery for </a:t>
          </a:r>
          <a:r>
            <a:rPr lang="en-US" sz="1400" dirty="0" err="1">
              <a:latin typeface="+mj-lt"/>
            </a:rPr>
            <a:t>Allopathy</a:t>
          </a:r>
          <a:r>
            <a:rPr lang="en-US" sz="1400" dirty="0">
              <a:latin typeface="+mj-lt"/>
            </a:rPr>
            <a:t> and Homeopathy)</a:t>
          </a:r>
        </a:p>
      </dgm:t>
    </dgm:pt>
    <dgm:pt modelId="{DE6AE2D6-74E7-41BC-947C-09F20A4A1303}" type="parTrans" cxnId="{2BAB6BFA-017E-4645-A5D2-39ECF3324FDD}">
      <dgm:prSet/>
      <dgm:spPr/>
      <dgm:t>
        <a:bodyPr/>
        <a:lstStyle/>
        <a:p>
          <a:pPr algn="ctr"/>
          <a:endParaRPr lang="en-US" sz="1000"/>
        </a:p>
      </dgm:t>
    </dgm:pt>
    <dgm:pt modelId="{5543C3C7-A607-4E15-81E3-122F62C8F051}" type="sibTrans" cxnId="{2BAB6BFA-017E-4645-A5D2-39ECF3324FDD}">
      <dgm:prSet/>
      <dgm:spPr/>
      <dgm:t>
        <a:bodyPr/>
        <a:lstStyle/>
        <a:p>
          <a:pPr algn="ctr"/>
          <a:endParaRPr lang="en-US" sz="1000"/>
        </a:p>
      </dgm:t>
    </dgm:pt>
    <dgm:pt modelId="{70B6A257-BA78-4DE8-8B26-E6C45054D994}">
      <dgm:prSet custT="1"/>
      <dgm:spPr/>
      <dgm:t>
        <a:bodyPr/>
        <a:lstStyle/>
        <a:p>
          <a:pPr algn="ctr"/>
          <a:r>
            <a:rPr lang="en-US" sz="1800" b="1" dirty="0">
              <a:latin typeface="+mj-lt"/>
            </a:rPr>
            <a:t>Health Products</a:t>
          </a:r>
        </a:p>
        <a:p>
          <a:pPr algn="ctr"/>
          <a:r>
            <a:rPr lang="en-US" sz="1400" dirty="0"/>
            <a:t>(</a:t>
          </a:r>
          <a:r>
            <a:rPr lang="en-US" sz="1400" dirty="0" err="1"/>
            <a:t>Ayurvedic</a:t>
          </a:r>
          <a:r>
            <a:rPr lang="en-US" sz="1400" dirty="0"/>
            <a:t> and OTC products)</a:t>
          </a:r>
        </a:p>
      </dgm:t>
    </dgm:pt>
    <dgm:pt modelId="{5EE67A31-3731-4638-B018-062A1F737BC3}" type="parTrans" cxnId="{D714B29A-0A9A-44B6-94EF-EDB0B0AE627D}">
      <dgm:prSet/>
      <dgm:spPr/>
      <dgm:t>
        <a:bodyPr/>
        <a:lstStyle/>
        <a:p>
          <a:pPr algn="ctr"/>
          <a:endParaRPr lang="en-US" sz="1000"/>
        </a:p>
      </dgm:t>
    </dgm:pt>
    <dgm:pt modelId="{26434634-43CF-4EE5-A9D2-A8B8B38F05F0}" type="sibTrans" cxnId="{D714B29A-0A9A-44B6-94EF-EDB0B0AE627D}">
      <dgm:prSet/>
      <dgm:spPr/>
      <dgm:t>
        <a:bodyPr/>
        <a:lstStyle/>
        <a:p>
          <a:pPr algn="ctr"/>
          <a:endParaRPr lang="en-US" sz="1000"/>
        </a:p>
      </dgm:t>
    </dgm:pt>
    <dgm:pt modelId="{0DD7450C-7A23-4E45-9755-98E01CD325DF}">
      <dgm:prSet custT="1"/>
      <dgm:spPr/>
      <dgm:t>
        <a:bodyPr/>
        <a:lstStyle/>
        <a:p>
          <a:pPr algn="ctr"/>
          <a:r>
            <a:rPr lang="en-US" sz="1800" b="1" dirty="0" err="1">
              <a:latin typeface="+mj-lt"/>
            </a:rPr>
            <a:t>Homoepathy</a:t>
          </a:r>
          <a:r>
            <a:rPr lang="en-US" sz="1800" b="1" dirty="0">
              <a:latin typeface="+mj-lt"/>
            </a:rPr>
            <a:t> Health Plans</a:t>
          </a:r>
        </a:p>
      </dgm:t>
    </dgm:pt>
    <dgm:pt modelId="{F3FF17A7-11C1-4FF4-AD46-842DEE4B89FC}" type="parTrans" cxnId="{84473723-1786-48F4-82E4-B5BE4C436701}">
      <dgm:prSet/>
      <dgm:spPr/>
      <dgm:t>
        <a:bodyPr/>
        <a:lstStyle/>
        <a:p>
          <a:pPr algn="ctr"/>
          <a:endParaRPr lang="en-US" sz="1000"/>
        </a:p>
      </dgm:t>
    </dgm:pt>
    <dgm:pt modelId="{7B1A96FC-0294-4ADF-A01F-F8CC3DB93848}" type="sibTrans" cxnId="{84473723-1786-48F4-82E4-B5BE4C436701}">
      <dgm:prSet/>
      <dgm:spPr/>
      <dgm:t>
        <a:bodyPr/>
        <a:lstStyle/>
        <a:p>
          <a:pPr algn="ctr"/>
          <a:endParaRPr lang="en-US" sz="1000"/>
        </a:p>
      </dgm:t>
    </dgm:pt>
    <dgm:pt modelId="{2C1FCACD-AA27-4755-8BA2-F77FA5557696}">
      <dgm:prSet phldrT="[Text]" custT="1"/>
      <dgm:spPr/>
      <dgm:t>
        <a:bodyPr/>
        <a:lstStyle/>
        <a:p>
          <a:pPr algn="ctr"/>
          <a:r>
            <a:rPr lang="en-US" sz="2000" b="1" dirty="0">
              <a:latin typeface="+mj-lt"/>
            </a:rPr>
            <a:t>Diagnostics</a:t>
          </a:r>
        </a:p>
        <a:p>
          <a:pPr algn="ctr"/>
          <a:r>
            <a:rPr lang="en-US" sz="1600" dirty="0"/>
            <a:t>(Indicative basic diagnostic test)</a:t>
          </a:r>
        </a:p>
      </dgm:t>
    </dgm:pt>
    <dgm:pt modelId="{6C35B7AD-665B-4E92-B384-5EBFCB059F1B}" type="sibTrans" cxnId="{0F84C2B8-90F4-4FCF-8788-ADAB252B9A0F}">
      <dgm:prSet/>
      <dgm:spPr/>
      <dgm:t>
        <a:bodyPr/>
        <a:lstStyle/>
        <a:p>
          <a:pPr algn="ctr"/>
          <a:endParaRPr lang="en-US" sz="1000"/>
        </a:p>
      </dgm:t>
    </dgm:pt>
    <dgm:pt modelId="{BCB91280-5F9E-4441-8ED6-02E12C76B2C1}" type="parTrans" cxnId="{0F84C2B8-90F4-4FCF-8788-ADAB252B9A0F}">
      <dgm:prSet/>
      <dgm:spPr/>
      <dgm:t>
        <a:bodyPr/>
        <a:lstStyle/>
        <a:p>
          <a:pPr algn="ctr"/>
          <a:endParaRPr lang="en-US" sz="1000"/>
        </a:p>
      </dgm:t>
    </dgm:pt>
    <dgm:pt modelId="{B64E266B-039C-4C9B-8D2D-ACCDED0210DA}">
      <dgm:prSet phldrT="[Text]" custT="1"/>
      <dgm:spPr/>
      <dgm:t>
        <a:bodyPr/>
        <a:lstStyle/>
        <a:p>
          <a:pPr algn="ctr"/>
          <a:r>
            <a:rPr lang="en-US" sz="1800" b="1" dirty="0">
              <a:latin typeface="+mj-lt"/>
            </a:rPr>
            <a:t>Tele-medicine</a:t>
          </a:r>
        </a:p>
        <a:p>
          <a:pPr algn="ctr"/>
          <a:r>
            <a:rPr lang="en-US" sz="1400" dirty="0">
              <a:latin typeface="+mj-lt"/>
            </a:rPr>
            <a:t>(Video Interaction of a patient with doctor)</a:t>
          </a:r>
        </a:p>
      </dgm:t>
    </dgm:pt>
    <dgm:pt modelId="{8E719EEA-6FE9-4350-8BAD-BBA25071558B}" type="sibTrans" cxnId="{4BD7451C-09D6-4FEC-BC65-78204603A462}">
      <dgm:prSet/>
      <dgm:spPr/>
      <dgm:t>
        <a:bodyPr/>
        <a:lstStyle/>
        <a:p>
          <a:pPr algn="ctr"/>
          <a:endParaRPr lang="en-US" sz="1000"/>
        </a:p>
      </dgm:t>
    </dgm:pt>
    <dgm:pt modelId="{55BF79E5-093F-4F05-AF01-7ECFDFC528BE}" type="parTrans" cxnId="{4BD7451C-09D6-4FEC-BC65-78204603A462}">
      <dgm:prSet/>
      <dgm:spPr/>
      <dgm:t>
        <a:bodyPr/>
        <a:lstStyle/>
        <a:p>
          <a:pPr algn="ctr"/>
          <a:endParaRPr lang="en-US" sz="1000"/>
        </a:p>
      </dgm:t>
    </dgm:pt>
    <dgm:pt modelId="{993B199C-CC1F-4192-95B4-3D2F3F7BFE9E}">
      <dgm:prSet phldrT="[Text]" custT="1"/>
      <dgm:spPr/>
      <dgm:t>
        <a:bodyPr/>
        <a:lstStyle/>
        <a:p>
          <a:pPr algn="ctr"/>
          <a:r>
            <a:rPr lang="en-US" sz="2800" b="1" dirty="0">
              <a:latin typeface="+mj-lt"/>
            </a:rPr>
            <a:t>Healthcare Services delivery through CSC</a:t>
          </a:r>
        </a:p>
      </dgm:t>
    </dgm:pt>
    <dgm:pt modelId="{A090E3F4-8DAE-4F4F-9366-B40DD790485A}" type="sibTrans" cxnId="{F867DC52-EA19-46BE-84C5-F1E181BFF8B1}">
      <dgm:prSet/>
      <dgm:spPr/>
      <dgm:t>
        <a:bodyPr/>
        <a:lstStyle/>
        <a:p>
          <a:pPr algn="ctr"/>
          <a:endParaRPr lang="en-US" sz="1000"/>
        </a:p>
      </dgm:t>
    </dgm:pt>
    <dgm:pt modelId="{093B9C47-F17C-4954-A44E-BF9170D5E3FF}" type="parTrans" cxnId="{F867DC52-EA19-46BE-84C5-F1E181BFF8B1}">
      <dgm:prSet/>
      <dgm:spPr/>
      <dgm:t>
        <a:bodyPr/>
        <a:lstStyle/>
        <a:p>
          <a:pPr algn="ctr"/>
          <a:endParaRPr lang="en-US" sz="1000"/>
        </a:p>
      </dgm:t>
    </dgm:pt>
    <dgm:pt modelId="{BDA8B645-24A4-42C1-B6CA-D65C237B62C1}" type="pres">
      <dgm:prSet presAssocID="{026CEE50-2C07-486B-9162-317A09D66A13}" presName="composite" presStyleCnt="0">
        <dgm:presLayoutVars>
          <dgm:chMax val="1"/>
          <dgm:dir/>
          <dgm:resizeHandles val="exact"/>
        </dgm:presLayoutVars>
      </dgm:prSet>
      <dgm:spPr/>
      <dgm:t>
        <a:bodyPr/>
        <a:lstStyle/>
        <a:p>
          <a:endParaRPr lang="en-US"/>
        </a:p>
      </dgm:t>
    </dgm:pt>
    <dgm:pt modelId="{2C1E181E-91E1-405A-A23A-6BEC3B7A2884}" type="pres">
      <dgm:prSet presAssocID="{993B199C-CC1F-4192-95B4-3D2F3F7BFE9E}" presName="roof" presStyleLbl="dkBgShp" presStyleIdx="0" presStyleCnt="2" custLinFactY="-80804" custLinFactNeighborX="1533" custLinFactNeighborY="-100000"/>
      <dgm:spPr/>
      <dgm:t>
        <a:bodyPr/>
        <a:lstStyle/>
        <a:p>
          <a:endParaRPr lang="en-US"/>
        </a:p>
      </dgm:t>
    </dgm:pt>
    <dgm:pt modelId="{E9980482-0663-41B1-8991-261606847D55}" type="pres">
      <dgm:prSet presAssocID="{993B199C-CC1F-4192-95B4-3D2F3F7BFE9E}" presName="pillars" presStyleCnt="0"/>
      <dgm:spPr/>
      <dgm:t>
        <a:bodyPr/>
        <a:lstStyle/>
        <a:p>
          <a:endParaRPr lang="en-IN"/>
        </a:p>
      </dgm:t>
    </dgm:pt>
    <dgm:pt modelId="{1518A7B9-9632-4771-BD7F-ADE8DA2D5114}" type="pres">
      <dgm:prSet presAssocID="{993B199C-CC1F-4192-95B4-3D2F3F7BFE9E}" presName="pillar1" presStyleLbl="node1" presStyleIdx="0" presStyleCnt="5">
        <dgm:presLayoutVars>
          <dgm:bulletEnabled val="1"/>
        </dgm:presLayoutVars>
      </dgm:prSet>
      <dgm:spPr/>
      <dgm:t>
        <a:bodyPr/>
        <a:lstStyle/>
        <a:p>
          <a:endParaRPr lang="en-US"/>
        </a:p>
      </dgm:t>
    </dgm:pt>
    <dgm:pt modelId="{E774702F-31B8-4EEF-A57F-A7B3CF087296}" type="pres">
      <dgm:prSet presAssocID="{2C1FCACD-AA27-4755-8BA2-F77FA5557696}" presName="pillarX" presStyleLbl="node1" presStyleIdx="1" presStyleCnt="5">
        <dgm:presLayoutVars>
          <dgm:bulletEnabled val="1"/>
        </dgm:presLayoutVars>
      </dgm:prSet>
      <dgm:spPr/>
      <dgm:t>
        <a:bodyPr/>
        <a:lstStyle/>
        <a:p>
          <a:endParaRPr lang="en-US"/>
        </a:p>
      </dgm:t>
    </dgm:pt>
    <dgm:pt modelId="{46C5F48A-212E-4835-A306-72853FA30FB3}" type="pres">
      <dgm:prSet presAssocID="{196E8CE5-3E42-4B3A-A4EC-39209AD1F9D9}" presName="pillarX" presStyleLbl="node1" presStyleIdx="2" presStyleCnt="5">
        <dgm:presLayoutVars>
          <dgm:bulletEnabled val="1"/>
        </dgm:presLayoutVars>
      </dgm:prSet>
      <dgm:spPr/>
      <dgm:t>
        <a:bodyPr/>
        <a:lstStyle/>
        <a:p>
          <a:endParaRPr lang="en-US"/>
        </a:p>
      </dgm:t>
    </dgm:pt>
    <dgm:pt modelId="{52D924D2-5D03-42DB-8ADB-3E083D1DBEC2}" type="pres">
      <dgm:prSet presAssocID="{70B6A257-BA78-4DE8-8B26-E6C45054D994}" presName="pillarX" presStyleLbl="node1" presStyleIdx="3" presStyleCnt="5">
        <dgm:presLayoutVars>
          <dgm:bulletEnabled val="1"/>
        </dgm:presLayoutVars>
      </dgm:prSet>
      <dgm:spPr/>
      <dgm:t>
        <a:bodyPr/>
        <a:lstStyle/>
        <a:p>
          <a:endParaRPr lang="en-US"/>
        </a:p>
      </dgm:t>
    </dgm:pt>
    <dgm:pt modelId="{D81CD935-F954-491F-8E60-59181BFB483A}" type="pres">
      <dgm:prSet presAssocID="{0DD7450C-7A23-4E45-9755-98E01CD325DF}" presName="pillarX" presStyleLbl="node1" presStyleIdx="4" presStyleCnt="5">
        <dgm:presLayoutVars>
          <dgm:bulletEnabled val="1"/>
        </dgm:presLayoutVars>
      </dgm:prSet>
      <dgm:spPr/>
      <dgm:t>
        <a:bodyPr/>
        <a:lstStyle/>
        <a:p>
          <a:endParaRPr lang="en-US"/>
        </a:p>
      </dgm:t>
    </dgm:pt>
    <dgm:pt modelId="{40CD17C5-83AC-4E73-9911-E762EC21D2EE}" type="pres">
      <dgm:prSet presAssocID="{993B199C-CC1F-4192-95B4-3D2F3F7BFE9E}" presName="base" presStyleLbl="dkBgShp" presStyleIdx="1" presStyleCnt="2"/>
      <dgm:spPr/>
      <dgm:t>
        <a:bodyPr/>
        <a:lstStyle/>
        <a:p>
          <a:endParaRPr lang="en-IN"/>
        </a:p>
      </dgm:t>
    </dgm:pt>
  </dgm:ptLst>
  <dgm:cxnLst>
    <dgm:cxn modelId="{BFE5D846-BA19-4348-A41C-B7CB08A8C945}" type="presOf" srcId="{993B199C-CC1F-4192-95B4-3D2F3F7BFE9E}" destId="{2C1E181E-91E1-405A-A23A-6BEC3B7A2884}" srcOrd="0" destOrd="0" presId="urn:microsoft.com/office/officeart/2005/8/layout/hList3"/>
    <dgm:cxn modelId="{D714B29A-0A9A-44B6-94EF-EDB0B0AE627D}" srcId="{993B199C-CC1F-4192-95B4-3D2F3F7BFE9E}" destId="{70B6A257-BA78-4DE8-8B26-E6C45054D994}" srcOrd="3" destOrd="0" parTransId="{5EE67A31-3731-4638-B018-062A1F737BC3}" sibTransId="{26434634-43CF-4EE5-A9D2-A8B8B38F05F0}"/>
    <dgm:cxn modelId="{2BAB6BFA-017E-4645-A5D2-39ECF3324FDD}" srcId="{993B199C-CC1F-4192-95B4-3D2F3F7BFE9E}" destId="{196E8CE5-3E42-4B3A-A4EC-39209AD1F9D9}" srcOrd="2" destOrd="0" parTransId="{DE6AE2D6-74E7-41BC-947C-09F20A4A1303}" sibTransId="{5543C3C7-A607-4E15-81E3-122F62C8F051}"/>
    <dgm:cxn modelId="{03D6F840-DAD7-43D3-BCBC-9F32F7A5EC0E}" type="presOf" srcId="{026CEE50-2C07-486B-9162-317A09D66A13}" destId="{BDA8B645-24A4-42C1-B6CA-D65C237B62C1}" srcOrd="0" destOrd="0" presId="urn:microsoft.com/office/officeart/2005/8/layout/hList3"/>
    <dgm:cxn modelId="{BCDF388D-9D64-4087-97A2-B9D45288BC49}" type="presOf" srcId="{196E8CE5-3E42-4B3A-A4EC-39209AD1F9D9}" destId="{46C5F48A-212E-4835-A306-72853FA30FB3}" srcOrd="0" destOrd="0" presId="urn:microsoft.com/office/officeart/2005/8/layout/hList3"/>
    <dgm:cxn modelId="{4BD7451C-09D6-4FEC-BC65-78204603A462}" srcId="{993B199C-CC1F-4192-95B4-3D2F3F7BFE9E}" destId="{B64E266B-039C-4C9B-8D2D-ACCDED0210DA}" srcOrd="0" destOrd="0" parTransId="{55BF79E5-093F-4F05-AF01-7ECFDFC528BE}" sibTransId="{8E719EEA-6FE9-4350-8BAD-BBA25071558B}"/>
    <dgm:cxn modelId="{84473723-1786-48F4-82E4-B5BE4C436701}" srcId="{993B199C-CC1F-4192-95B4-3D2F3F7BFE9E}" destId="{0DD7450C-7A23-4E45-9755-98E01CD325DF}" srcOrd="4" destOrd="0" parTransId="{F3FF17A7-11C1-4FF4-AD46-842DEE4B89FC}" sibTransId="{7B1A96FC-0294-4ADF-A01F-F8CC3DB93848}"/>
    <dgm:cxn modelId="{0F84C2B8-90F4-4FCF-8788-ADAB252B9A0F}" srcId="{993B199C-CC1F-4192-95B4-3D2F3F7BFE9E}" destId="{2C1FCACD-AA27-4755-8BA2-F77FA5557696}" srcOrd="1" destOrd="0" parTransId="{BCB91280-5F9E-4441-8ED6-02E12C76B2C1}" sibTransId="{6C35B7AD-665B-4E92-B384-5EBFCB059F1B}"/>
    <dgm:cxn modelId="{5603E358-67BF-46CF-93BB-466D13198C95}" type="presOf" srcId="{70B6A257-BA78-4DE8-8B26-E6C45054D994}" destId="{52D924D2-5D03-42DB-8ADB-3E083D1DBEC2}" srcOrd="0" destOrd="0" presId="urn:microsoft.com/office/officeart/2005/8/layout/hList3"/>
    <dgm:cxn modelId="{F867DC52-EA19-46BE-84C5-F1E181BFF8B1}" srcId="{026CEE50-2C07-486B-9162-317A09D66A13}" destId="{993B199C-CC1F-4192-95B4-3D2F3F7BFE9E}" srcOrd="0" destOrd="0" parTransId="{093B9C47-F17C-4954-A44E-BF9170D5E3FF}" sibTransId="{A090E3F4-8DAE-4F4F-9366-B40DD790485A}"/>
    <dgm:cxn modelId="{5FDE4592-7D2E-402F-87F7-05962A887230}" type="presOf" srcId="{2C1FCACD-AA27-4755-8BA2-F77FA5557696}" destId="{E774702F-31B8-4EEF-A57F-A7B3CF087296}" srcOrd="0" destOrd="0" presId="urn:microsoft.com/office/officeart/2005/8/layout/hList3"/>
    <dgm:cxn modelId="{ED0C32C0-6BF9-4A51-8583-33989D5FF953}" type="presOf" srcId="{0DD7450C-7A23-4E45-9755-98E01CD325DF}" destId="{D81CD935-F954-491F-8E60-59181BFB483A}" srcOrd="0" destOrd="0" presId="urn:microsoft.com/office/officeart/2005/8/layout/hList3"/>
    <dgm:cxn modelId="{FD1AFF96-A6AA-4DE7-B86B-839B6750095A}" type="presOf" srcId="{B64E266B-039C-4C9B-8D2D-ACCDED0210DA}" destId="{1518A7B9-9632-4771-BD7F-ADE8DA2D5114}" srcOrd="0" destOrd="0" presId="urn:microsoft.com/office/officeart/2005/8/layout/hList3"/>
    <dgm:cxn modelId="{37D1A680-BFEE-4C35-8AD0-52E8FCAC8D8B}" type="presParOf" srcId="{BDA8B645-24A4-42C1-B6CA-D65C237B62C1}" destId="{2C1E181E-91E1-405A-A23A-6BEC3B7A2884}" srcOrd="0" destOrd="0" presId="urn:microsoft.com/office/officeart/2005/8/layout/hList3"/>
    <dgm:cxn modelId="{4EF47A47-1A60-4006-AF41-4BCE0438117E}" type="presParOf" srcId="{BDA8B645-24A4-42C1-B6CA-D65C237B62C1}" destId="{E9980482-0663-41B1-8991-261606847D55}" srcOrd="1" destOrd="0" presId="urn:microsoft.com/office/officeart/2005/8/layout/hList3"/>
    <dgm:cxn modelId="{E640DB56-01BA-4BBE-8FFF-00669A0C33F4}" type="presParOf" srcId="{E9980482-0663-41B1-8991-261606847D55}" destId="{1518A7B9-9632-4771-BD7F-ADE8DA2D5114}" srcOrd="0" destOrd="0" presId="urn:microsoft.com/office/officeart/2005/8/layout/hList3"/>
    <dgm:cxn modelId="{9C2B8091-E307-495E-BF6C-CF4C23B2BD71}" type="presParOf" srcId="{E9980482-0663-41B1-8991-261606847D55}" destId="{E774702F-31B8-4EEF-A57F-A7B3CF087296}" srcOrd="1" destOrd="0" presId="urn:microsoft.com/office/officeart/2005/8/layout/hList3"/>
    <dgm:cxn modelId="{6A8063E7-9C85-4C78-ACA8-8CA8BEA1399C}" type="presParOf" srcId="{E9980482-0663-41B1-8991-261606847D55}" destId="{46C5F48A-212E-4835-A306-72853FA30FB3}" srcOrd="2" destOrd="0" presId="urn:microsoft.com/office/officeart/2005/8/layout/hList3"/>
    <dgm:cxn modelId="{B690E9B7-D14B-4EFA-A92D-A312270BE025}" type="presParOf" srcId="{E9980482-0663-41B1-8991-261606847D55}" destId="{52D924D2-5D03-42DB-8ADB-3E083D1DBEC2}" srcOrd="3" destOrd="0" presId="urn:microsoft.com/office/officeart/2005/8/layout/hList3"/>
    <dgm:cxn modelId="{74DCF8DC-A1D0-4D5A-8AE2-B428665108B2}" type="presParOf" srcId="{E9980482-0663-41B1-8991-261606847D55}" destId="{D81CD935-F954-491F-8E60-59181BFB483A}" srcOrd="4" destOrd="0" presId="urn:microsoft.com/office/officeart/2005/8/layout/hList3"/>
    <dgm:cxn modelId="{98DD395B-6457-4B5A-B544-CC16193864C3}" type="presParOf" srcId="{BDA8B645-24A4-42C1-B6CA-D65C237B62C1}" destId="{40CD17C5-83AC-4E73-9911-E762EC21D2EE}" srcOrd="2" destOrd="0" presId="urn:microsoft.com/office/officeart/2005/8/layout/hList3"/>
  </dgm:cxnLst>
  <dgm:bg/>
  <dgm:whole/>
</dgm:dataModel>
</file>

<file path=ppt/diagrams/data5.xml><?xml version="1.0" encoding="utf-8"?>
<dgm:dataModel xmlns:dgm="http://schemas.openxmlformats.org/drawingml/2006/diagram" xmlns:a="http://schemas.openxmlformats.org/drawingml/2006/main">
  <dgm:ptLst>
    <dgm:pt modelId="{1E0AD058-60BB-400B-B7FB-C069F183BFE7}"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n-IN"/>
        </a:p>
      </dgm:t>
    </dgm:pt>
    <dgm:pt modelId="{2587976C-8218-44EF-B003-6BDBD54881D5}">
      <dgm:prSet phldrT="[Text]" custT="1"/>
      <dgm:spPr/>
      <dgm:t>
        <a:bodyPr/>
        <a:lstStyle/>
        <a:p>
          <a:r>
            <a:rPr lang="en-IN" sz="1600" b="1" dirty="0" smtClean="0"/>
            <a:t>Create profile at </a:t>
          </a:r>
          <a:r>
            <a:rPr lang="en-IN" sz="1600" b="1" dirty="0" err="1" smtClean="0"/>
            <a:t>Vlebazaar</a:t>
          </a:r>
          <a:endParaRPr lang="en-IN" sz="1600" b="1" dirty="0"/>
        </a:p>
      </dgm:t>
    </dgm:pt>
    <dgm:pt modelId="{C9F7A72A-2AF9-4742-B4C7-3BFEFD9B4DFB}" type="parTrans" cxnId="{92ABDBDD-5E15-4CFD-9C5D-75D23845335A}">
      <dgm:prSet/>
      <dgm:spPr/>
      <dgm:t>
        <a:bodyPr/>
        <a:lstStyle/>
        <a:p>
          <a:endParaRPr lang="en-IN" sz="2000" b="1"/>
        </a:p>
      </dgm:t>
    </dgm:pt>
    <dgm:pt modelId="{82A370EF-FF2F-4861-892E-DB0F47E32232}" type="sibTrans" cxnId="{92ABDBDD-5E15-4CFD-9C5D-75D23845335A}">
      <dgm:prSet custT="1"/>
      <dgm:spPr/>
      <dgm:t>
        <a:bodyPr/>
        <a:lstStyle/>
        <a:p>
          <a:endParaRPr lang="en-IN" sz="600" b="1"/>
        </a:p>
      </dgm:t>
    </dgm:pt>
    <dgm:pt modelId="{0FEBF5D9-F516-4042-B380-A2C89CE413CC}">
      <dgm:prSet phldrT="[Text]" custT="1"/>
      <dgm:spPr/>
      <dgm:t>
        <a:bodyPr/>
        <a:lstStyle/>
        <a:p>
          <a:r>
            <a:rPr lang="en-IN" sz="1600" b="1" dirty="0" smtClean="0"/>
            <a:t>Browse the products</a:t>
          </a:r>
          <a:endParaRPr lang="en-IN" sz="1600" b="1" dirty="0"/>
        </a:p>
      </dgm:t>
    </dgm:pt>
    <dgm:pt modelId="{9FB475D1-B151-48D6-88FF-877992E92BB2}" type="parTrans" cxnId="{BFB75DE5-FE4D-4E27-AB26-74A8904EF48E}">
      <dgm:prSet/>
      <dgm:spPr/>
      <dgm:t>
        <a:bodyPr/>
        <a:lstStyle/>
        <a:p>
          <a:endParaRPr lang="en-IN" sz="2000" b="1"/>
        </a:p>
      </dgm:t>
    </dgm:pt>
    <dgm:pt modelId="{BC624E38-D653-4046-9F84-E15AFF51DD68}" type="sibTrans" cxnId="{BFB75DE5-FE4D-4E27-AB26-74A8904EF48E}">
      <dgm:prSet custT="1"/>
      <dgm:spPr/>
      <dgm:t>
        <a:bodyPr/>
        <a:lstStyle/>
        <a:p>
          <a:endParaRPr lang="en-IN" sz="600" b="1"/>
        </a:p>
      </dgm:t>
    </dgm:pt>
    <dgm:pt modelId="{97A8BC8F-2E27-4C9A-A0B3-C1A7B3DB82C4}">
      <dgm:prSet phldrT="[Text]" custT="1"/>
      <dgm:spPr/>
      <dgm:t>
        <a:bodyPr/>
        <a:lstStyle/>
        <a:p>
          <a:r>
            <a:rPr lang="en-IN" sz="1600" b="1" dirty="0" smtClean="0"/>
            <a:t>‘’Buy’’ your desired product</a:t>
          </a:r>
          <a:endParaRPr lang="en-IN" sz="1600" b="1" dirty="0"/>
        </a:p>
      </dgm:t>
    </dgm:pt>
    <dgm:pt modelId="{B44320C5-E7BE-4967-9D8D-ECD8845386E0}" type="parTrans" cxnId="{27125713-6D88-438E-8376-62A648C4D892}">
      <dgm:prSet/>
      <dgm:spPr/>
      <dgm:t>
        <a:bodyPr/>
        <a:lstStyle/>
        <a:p>
          <a:endParaRPr lang="en-IN" sz="2000" b="1"/>
        </a:p>
      </dgm:t>
    </dgm:pt>
    <dgm:pt modelId="{B87A9054-6821-4207-B6AC-B369A1E958B8}" type="sibTrans" cxnId="{27125713-6D88-438E-8376-62A648C4D892}">
      <dgm:prSet custT="1"/>
      <dgm:spPr/>
      <dgm:t>
        <a:bodyPr/>
        <a:lstStyle/>
        <a:p>
          <a:endParaRPr lang="en-IN" sz="600" b="1"/>
        </a:p>
      </dgm:t>
    </dgm:pt>
    <dgm:pt modelId="{25982293-D3FE-4765-BC21-89705903394B}">
      <dgm:prSet phldrT="[Text]" custT="1"/>
      <dgm:spPr/>
      <dgm:t>
        <a:bodyPr/>
        <a:lstStyle/>
        <a:p>
          <a:r>
            <a:rPr lang="en-IN" sz="1600" b="1" dirty="0" smtClean="0"/>
            <a:t>Choose your mode of payment &amp;  confirm order</a:t>
          </a:r>
          <a:endParaRPr lang="en-IN" sz="1600" b="1" dirty="0"/>
        </a:p>
      </dgm:t>
    </dgm:pt>
    <dgm:pt modelId="{B21626D9-83F3-4E76-A0C0-1B400E39D422}" type="parTrans" cxnId="{E100F835-0F1F-4A62-AA67-228A1CD971D0}">
      <dgm:prSet/>
      <dgm:spPr/>
      <dgm:t>
        <a:bodyPr/>
        <a:lstStyle/>
        <a:p>
          <a:endParaRPr lang="en-IN" sz="2000" b="1"/>
        </a:p>
      </dgm:t>
    </dgm:pt>
    <dgm:pt modelId="{86C0BCE2-3E24-40C6-B07B-479CE678AC8F}" type="sibTrans" cxnId="{E100F835-0F1F-4A62-AA67-228A1CD971D0}">
      <dgm:prSet custT="1"/>
      <dgm:spPr/>
      <dgm:t>
        <a:bodyPr/>
        <a:lstStyle/>
        <a:p>
          <a:endParaRPr lang="en-IN" sz="600" b="1"/>
        </a:p>
      </dgm:t>
    </dgm:pt>
    <dgm:pt modelId="{F2BBD562-94F1-4CE5-916F-1468AB3EB4D4}">
      <dgm:prSet phldrT="[Text]" custT="1"/>
      <dgm:spPr/>
      <dgm:t>
        <a:bodyPr/>
        <a:lstStyle/>
        <a:p>
          <a:r>
            <a:rPr lang="en-IN" sz="1600" b="1" dirty="0" smtClean="0"/>
            <a:t>Receive confirmation mail for your order</a:t>
          </a:r>
        </a:p>
        <a:p>
          <a:endParaRPr lang="en-IN" sz="1600" b="1" dirty="0"/>
        </a:p>
      </dgm:t>
    </dgm:pt>
    <dgm:pt modelId="{E790A0D9-478B-4FA2-9B6B-5473FFFD2B7C}" type="parTrans" cxnId="{D6B34C0B-30F1-4107-969F-FFED872DAB2B}">
      <dgm:prSet/>
      <dgm:spPr/>
      <dgm:t>
        <a:bodyPr/>
        <a:lstStyle/>
        <a:p>
          <a:endParaRPr lang="en-IN" sz="2000" b="1"/>
        </a:p>
      </dgm:t>
    </dgm:pt>
    <dgm:pt modelId="{A9CF2BE1-A1DC-4DDC-AD6B-30DF7540C632}" type="sibTrans" cxnId="{D6B34C0B-30F1-4107-969F-FFED872DAB2B}">
      <dgm:prSet/>
      <dgm:spPr/>
      <dgm:t>
        <a:bodyPr/>
        <a:lstStyle/>
        <a:p>
          <a:endParaRPr lang="en-IN" sz="2000" b="1"/>
        </a:p>
      </dgm:t>
    </dgm:pt>
    <dgm:pt modelId="{9E318B0D-1C25-4502-9B01-4044AB67DDF9}" type="pres">
      <dgm:prSet presAssocID="{1E0AD058-60BB-400B-B7FB-C069F183BFE7}" presName="Name0" presStyleCnt="0">
        <dgm:presLayoutVars>
          <dgm:dir/>
          <dgm:resizeHandles val="exact"/>
        </dgm:presLayoutVars>
      </dgm:prSet>
      <dgm:spPr/>
      <dgm:t>
        <a:bodyPr/>
        <a:lstStyle/>
        <a:p>
          <a:endParaRPr lang="en-IN"/>
        </a:p>
      </dgm:t>
    </dgm:pt>
    <dgm:pt modelId="{593B7484-2E76-4EAB-B1A7-1FDA7E4F1B05}" type="pres">
      <dgm:prSet presAssocID="{2587976C-8218-44EF-B003-6BDBD54881D5}" presName="node" presStyleLbl="node1" presStyleIdx="0" presStyleCnt="5">
        <dgm:presLayoutVars>
          <dgm:bulletEnabled val="1"/>
        </dgm:presLayoutVars>
      </dgm:prSet>
      <dgm:spPr/>
      <dgm:t>
        <a:bodyPr/>
        <a:lstStyle/>
        <a:p>
          <a:endParaRPr lang="en-IN"/>
        </a:p>
      </dgm:t>
    </dgm:pt>
    <dgm:pt modelId="{BDA9CF1F-3CD2-4D54-BD27-AFD3C3791515}" type="pres">
      <dgm:prSet presAssocID="{82A370EF-FF2F-4861-892E-DB0F47E32232}" presName="sibTrans" presStyleLbl="sibTrans1D1" presStyleIdx="0" presStyleCnt="4"/>
      <dgm:spPr/>
      <dgm:t>
        <a:bodyPr/>
        <a:lstStyle/>
        <a:p>
          <a:endParaRPr lang="en-IN"/>
        </a:p>
      </dgm:t>
    </dgm:pt>
    <dgm:pt modelId="{54B5311B-A883-4E93-A599-3C964AE24B9A}" type="pres">
      <dgm:prSet presAssocID="{82A370EF-FF2F-4861-892E-DB0F47E32232}" presName="connectorText" presStyleLbl="sibTrans1D1" presStyleIdx="0" presStyleCnt="4"/>
      <dgm:spPr/>
      <dgm:t>
        <a:bodyPr/>
        <a:lstStyle/>
        <a:p>
          <a:endParaRPr lang="en-IN"/>
        </a:p>
      </dgm:t>
    </dgm:pt>
    <dgm:pt modelId="{E1D4EFED-A057-4159-A865-405CB21742A9}" type="pres">
      <dgm:prSet presAssocID="{0FEBF5D9-F516-4042-B380-A2C89CE413CC}" presName="node" presStyleLbl="node1" presStyleIdx="1" presStyleCnt="5">
        <dgm:presLayoutVars>
          <dgm:bulletEnabled val="1"/>
        </dgm:presLayoutVars>
      </dgm:prSet>
      <dgm:spPr/>
      <dgm:t>
        <a:bodyPr/>
        <a:lstStyle/>
        <a:p>
          <a:endParaRPr lang="en-IN"/>
        </a:p>
      </dgm:t>
    </dgm:pt>
    <dgm:pt modelId="{4E1AFCAB-A19A-4182-A067-0B95F517D82D}" type="pres">
      <dgm:prSet presAssocID="{BC624E38-D653-4046-9F84-E15AFF51DD68}" presName="sibTrans" presStyleLbl="sibTrans1D1" presStyleIdx="1" presStyleCnt="4"/>
      <dgm:spPr/>
      <dgm:t>
        <a:bodyPr/>
        <a:lstStyle/>
        <a:p>
          <a:endParaRPr lang="en-IN"/>
        </a:p>
      </dgm:t>
    </dgm:pt>
    <dgm:pt modelId="{285838A0-9215-4608-BF2D-E5CE4AD6A504}" type="pres">
      <dgm:prSet presAssocID="{BC624E38-D653-4046-9F84-E15AFF51DD68}" presName="connectorText" presStyleLbl="sibTrans1D1" presStyleIdx="1" presStyleCnt="4"/>
      <dgm:spPr/>
      <dgm:t>
        <a:bodyPr/>
        <a:lstStyle/>
        <a:p>
          <a:endParaRPr lang="en-IN"/>
        </a:p>
      </dgm:t>
    </dgm:pt>
    <dgm:pt modelId="{03604CC2-D34C-4B28-8751-C4F316C1A60C}" type="pres">
      <dgm:prSet presAssocID="{97A8BC8F-2E27-4C9A-A0B3-C1A7B3DB82C4}" presName="node" presStyleLbl="node1" presStyleIdx="2" presStyleCnt="5">
        <dgm:presLayoutVars>
          <dgm:bulletEnabled val="1"/>
        </dgm:presLayoutVars>
      </dgm:prSet>
      <dgm:spPr/>
      <dgm:t>
        <a:bodyPr/>
        <a:lstStyle/>
        <a:p>
          <a:endParaRPr lang="en-IN"/>
        </a:p>
      </dgm:t>
    </dgm:pt>
    <dgm:pt modelId="{42EA645C-A5FF-4B0C-B23A-448BD34BB97A}" type="pres">
      <dgm:prSet presAssocID="{B87A9054-6821-4207-B6AC-B369A1E958B8}" presName="sibTrans" presStyleLbl="sibTrans1D1" presStyleIdx="2" presStyleCnt="4"/>
      <dgm:spPr/>
      <dgm:t>
        <a:bodyPr/>
        <a:lstStyle/>
        <a:p>
          <a:endParaRPr lang="en-IN"/>
        </a:p>
      </dgm:t>
    </dgm:pt>
    <dgm:pt modelId="{0672615A-4E61-4E2C-AA6C-16F290244EA1}" type="pres">
      <dgm:prSet presAssocID="{B87A9054-6821-4207-B6AC-B369A1E958B8}" presName="connectorText" presStyleLbl="sibTrans1D1" presStyleIdx="2" presStyleCnt="4"/>
      <dgm:spPr/>
      <dgm:t>
        <a:bodyPr/>
        <a:lstStyle/>
        <a:p>
          <a:endParaRPr lang="en-IN"/>
        </a:p>
      </dgm:t>
    </dgm:pt>
    <dgm:pt modelId="{968A1662-218B-400F-93AC-1EFC5375AE97}" type="pres">
      <dgm:prSet presAssocID="{25982293-D3FE-4765-BC21-89705903394B}" presName="node" presStyleLbl="node1" presStyleIdx="3" presStyleCnt="5">
        <dgm:presLayoutVars>
          <dgm:bulletEnabled val="1"/>
        </dgm:presLayoutVars>
      </dgm:prSet>
      <dgm:spPr/>
      <dgm:t>
        <a:bodyPr/>
        <a:lstStyle/>
        <a:p>
          <a:endParaRPr lang="en-IN"/>
        </a:p>
      </dgm:t>
    </dgm:pt>
    <dgm:pt modelId="{C229AE0E-3C86-4B5A-BFA6-B1EEC2D59D77}" type="pres">
      <dgm:prSet presAssocID="{86C0BCE2-3E24-40C6-B07B-479CE678AC8F}" presName="sibTrans" presStyleLbl="sibTrans1D1" presStyleIdx="3" presStyleCnt="4"/>
      <dgm:spPr/>
      <dgm:t>
        <a:bodyPr/>
        <a:lstStyle/>
        <a:p>
          <a:endParaRPr lang="en-IN"/>
        </a:p>
      </dgm:t>
    </dgm:pt>
    <dgm:pt modelId="{B0E7F833-9A78-42E6-B102-3002C947CAAF}" type="pres">
      <dgm:prSet presAssocID="{86C0BCE2-3E24-40C6-B07B-479CE678AC8F}" presName="connectorText" presStyleLbl="sibTrans1D1" presStyleIdx="3" presStyleCnt="4"/>
      <dgm:spPr/>
      <dgm:t>
        <a:bodyPr/>
        <a:lstStyle/>
        <a:p>
          <a:endParaRPr lang="en-IN"/>
        </a:p>
      </dgm:t>
    </dgm:pt>
    <dgm:pt modelId="{0604E766-476D-4B8C-AD9E-5A48CC93DD8A}" type="pres">
      <dgm:prSet presAssocID="{F2BBD562-94F1-4CE5-916F-1468AB3EB4D4}" presName="node" presStyleLbl="node1" presStyleIdx="4" presStyleCnt="5">
        <dgm:presLayoutVars>
          <dgm:bulletEnabled val="1"/>
        </dgm:presLayoutVars>
      </dgm:prSet>
      <dgm:spPr/>
      <dgm:t>
        <a:bodyPr/>
        <a:lstStyle/>
        <a:p>
          <a:endParaRPr lang="en-IN"/>
        </a:p>
      </dgm:t>
    </dgm:pt>
  </dgm:ptLst>
  <dgm:cxnLst>
    <dgm:cxn modelId="{5DE3DCB5-8F6B-468C-819C-F218AD1AC8C6}" type="presOf" srcId="{86C0BCE2-3E24-40C6-B07B-479CE678AC8F}" destId="{C229AE0E-3C86-4B5A-BFA6-B1EEC2D59D77}" srcOrd="0" destOrd="0" presId="urn:microsoft.com/office/officeart/2005/8/layout/bProcess3"/>
    <dgm:cxn modelId="{3F919849-607F-4D8D-95EB-E68061153675}" type="presOf" srcId="{0FEBF5D9-F516-4042-B380-A2C89CE413CC}" destId="{E1D4EFED-A057-4159-A865-405CB21742A9}" srcOrd="0" destOrd="0" presId="urn:microsoft.com/office/officeart/2005/8/layout/bProcess3"/>
    <dgm:cxn modelId="{DAC1FA61-663D-43FC-A8D6-54BCAABA9AAB}" type="presOf" srcId="{97A8BC8F-2E27-4C9A-A0B3-C1A7B3DB82C4}" destId="{03604CC2-D34C-4B28-8751-C4F316C1A60C}" srcOrd="0" destOrd="0" presId="urn:microsoft.com/office/officeart/2005/8/layout/bProcess3"/>
    <dgm:cxn modelId="{BFB75DE5-FE4D-4E27-AB26-74A8904EF48E}" srcId="{1E0AD058-60BB-400B-B7FB-C069F183BFE7}" destId="{0FEBF5D9-F516-4042-B380-A2C89CE413CC}" srcOrd="1" destOrd="0" parTransId="{9FB475D1-B151-48D6-88FF-877992E92BB2}" sibTransId="{BC624E38-D653-4046-9F84-E15AFF51DD68}"/>
    <dgm:cxn modelId="{F849FB05-95FB-4039-AD0A-4C3CD3268457}" type="presOf" srcId="{82A370EF-FF2F-4861-892E-DB0F47E32232}" destId="{BDA9CF1F-3CD2-4D54-BD27-AFD3C3791515}" srcOrd="0" destOrd="0" presId="urn:microsoft.com/office/officeart/2005/8/layout/bProcess3"/>
    <dgm:cxn modelId="{369F47D0-5722-4B10-8400-1D716798761B}" type="presOf" srcId="{BC624E38-D653-4046-9F84-E15AFF51DD68}" destId="{4E1AFCAB-A19A-4182-A067-0B95F517D82D}" srcOrd="0" destOrd="0" presId="urn:microsoft.com/office/officeart/2005/8/layout/bProcess3"/>
    <dgm:cxn modelId="{3C5DFE04-D24E-4773-B137-AE49B46789A1}" type="presOf" srcId="{86C0BCE2-3E24-40C6-B07B-479CE678AC8F}" destId="{B0E7F833-9A78-42E6-B102-3002C947CAAF}" srcOrd="1" destOrd="0" presId="urn:microsoft.com/office/officeart/2005/8/layout/bProcess3"/>
    <dgm:cxn modelId="{982BE2F5-40CD-4786-A31A-2B3355674063}" type="presOf" srcId="{B87A9054-6821-4207-B6AC-B369A1E958B8}" destId="{0672615A-4E61-4E2C-AA6C-16F290244EA1}" srcOrd="1" destOrd="0" presId="urn:microsoft.com/office/officeart/2005/8/layout/bProcess3"/>
    <dgm:cxn modelId="{C1B32B2B-8C64-46C5-8717-5BB75CABB1F9}" type="presOf" srcId="{F2BBD562-94F1-4CE5-916F-1468AB3EB4D4}" destId="{0604E766-476D-4B8C-AD9E-5A48CC93DD8A}" srcOrd="0" destOrd="0" presId="urn:microsoft.com/office/officeart/2005/8/layout/bProcess3"/>
    <dgm:cxn modelId="{B8492610-845B-4657-B3A5-6E1A1981CE3F}" type="presOf" srcId="{1E0AD058-60BB-400B-B7FB-C069F183BFE7}" destId="{9E318B0D-1C25-4502-9B01-4044AB67DDF9}" srcOrd="0" destOrd="0" presId="urn:microsoft.com/office/officeart/2005/8/layout/bProcess3"/>
    <dgm:cxn modelId="{A19D5B6B-6D92-4571-AE2F-6E34F6CDE025}" type="presOf" srcId="{B87A9054-6821-4207-B6AC-B369A1E958B8}" destId="{42EA645C-A5FF-4B0C-B23A-448BD34BB97A}" srcOrd="0" destOrd="0" presId="urn:microsoft.com/office/officeart/2005/8/layout/bProcess3"/>
    <dgm:cxn modelId="{E100F835-0F1F-4A62-AA67-228A1CD971D0}" srcId="{1E0AD058-60BB-400B-B7FB-C069F183BFE7}" destId="{25982293-D3FE-4765-BC21-89705903394B}" srcOrd="3" destOrd="0" parTransId="{B21626D9-83F3-4E76-A0C0-1B400E39D422}" sibTransId="{86C0BCE2-3E24-40C6-B07B-479CE678AC8F}"/>
    <dgm:cxn modelId="{0FB9678E-CA82-4F31-9D84-329CAE926D3C}" type="presOf" srcId="{2587976C-8218-44EF-B003-6BDBD54881D5}" destId="{593B7484-2E76-4EAB-B1A7-1FDA7E4F1B05}" srcOrd="0" destOrd="0" presId="urn:microsoft.com/office/officeart/2005/8/layout/bProcess3"/>
    <dgm:cxn modelId="{EF551128-7439-4ACC-B45B-33F49899D2B9}" type="presOf" srcId="{BC624E38-D653-4046-9F84-E15AFF51DD68}" destId="{285838A0-9215-4608-BF2D-E5CE4AD6A504}" srcOrd="1" destOrd="0" presId="urn:microsoft.com/office/officeart/2005/8/layout/bProcess3"/>
    <dgm:cxn modelId="{3ED6605B-7427-43C8-B87C-AC3D78A0B095}" type="presOf" srcId="{82A370EF-FF2F-4861-892E-DB0F47E32232}" destId="{54B5311B-A883-4E93-A599-3C964AE24B9A}" srcOrd="1" destOrd="0" presId="urn:microsoft.com/office/officeart/2005/8/layout/bProcess3"/>
    <dgm:cxn modelId="{27125713-6D88-438E-8376-62A648C4D892}" srcId="{1E0AD058-60BB-400B-B7FB-C069F183BFE7}" destId="{97A8BC8F-2E27-4C9A-A0B3-C1A7B3DB82C4}" srcOrd="2" destOrd="0" parTransId="{B44320C5-E7BE-4967-9D8D-ECD8845386E0}" sibTransId="{B87A9054-6821-4207-B6AC-B369A1E958B8}"/>
    <dgm:cxn modelId="{92ABDBDD-5E15-4CFD-9C5D-75D23845335A}" srcId="{1E0AD058-60BB-400B-B7FB-C069F183BFE7}" destId="{2587976C-8218-44EF-B003-6BDBD54881D5}" srcOrd="0" destOrd="0" parTransId="{C9F7A72A-2AF9-4742-B4C7-3BFEFD9B4DFB}" sibTransId="{82A370EF-FF2F-4861-892E-DB0F47E32232}"/>
    <dgm:cxn modelId="{0F00FA2B-9138-453C-83EA-14239280530D}" type="presOf" srcId="{25982293-D3FE-4765-BC21-89705903394B}" destId="{968A1662-218B-400F-93AC-1EFC5375AE97}" srcOrd="0" destOrd="0" presId="urn:microsoft.com/office/officeart/2005/8/layout/bProcess3"/>
    <dgm:cxn modelId="{D6B34C0B-30F1-4107-969F-FFED872DAB2B}" srcId="{1E0AD058-60BB-400B-B7FB-C069F183BFE7}" destId="{F2BBD562-94F1-4CE5-916F-1468AB3EB4D4}" srcOrd="4" destOrd="0" parTransId="{E790A0D9-478B-4FA2-9B6B-5473FFFD2B7C}" sibTransId="{A9CF2BE1-A1DC-4DDC-AD6B-30DF7540C632}"/>
    <dgm:cxn modelId="{138A3774-2447-466B-86AD-26A1D87A93E2}" type="presParOf" srcId="{9E318B0D-1C25-4502-9B01-4044AB67DDF9}" destId="{593B7484-2E76-4EAB-B1A7-1FDA7E4F1B05}" srcOrd="0" destOrd="0" presId="urn:microsoft.com/office/officeart/2005/8/layout/bProcess3"/>
    <dgm:cxn modelId="{43297263-F4A1-4F8A-817E-80FDFFDA1881}" type="presParOf" srcId="{9E318B0D-1C25-4502-9B01-4044AB67DDF9}" destId="{BDA9CF1F-3CD2-4D54-BD27-AFD3C3791515}" srcOrd="1" destOrd="0" presId="urn:microsoft.com/office/officeart/2005/8/layout/bProcess3"/>
    <dgm:cxn modelId="{6B3463A6-B581-4666-9618-BE6866729896}" type="presParOf" srcId="{BDA9CF1F-3CD2-4D54-BD27-AFD3C3791515}" destId="{54B5311B-A883-4E93-A599-3C964AE24B9A}" srcOrd="0" destOrd="0" presId="urn:microsoft.com/office/officeart/2005/8/layout/bProcess3"/>
    <dgm:cxn modelId="{43B64FAA-D0CD-4286-AE89-9F7F2BBD655E}" type="presParOf" srcId="{9E318B0D-1C25-4502-9B01-4044AB67DDF9}" destId="{E1D4EFED-A057-4159-A865-405CB21742A9}" srcOrd="2" destOrd="0" presId="urn:microsoft.com/office/officeart/2005/8/layout/bProcess3"/>
    <dgm:cxn modelId="{F2D943F2-C483-4020-AA86-442F9D264093}" type="presParOf" srcId="{9E318B0D-1C25-4502-9B01-4044AB67DDF9}" destId="{4E1AFCAB-A19A-4182-A067-0B95F517D82D}" srcOrd="3" destOrd="0" presId="urn:microsoft.com/office/officeart/2005/8/layout/bProcess3"/>
    <dgm:cxn modelId="{0D504D57-D1AE-4BBA-A439-F61DC6941179}" type="presParOf" srcId="{4E1AFCAB-A19A-4182-A067-0B95F517D82D}" destId="{285838A0-9215-4608-BF2D-E5CE4AD6A504}" srcOrd="0" destOrd="0" presId="urn:microsoft.com/office/officeart/2005/8/layout/bProcess3"/>
    <dgm:cxn modelId="{324CB8FA-ADF5-4153-AD56-6BE30DEC13AF}" type="presParOf" srcId="{9E318B0D-1C25-4502-9B01-4044AB67DDF9}" destId="{03604CC2-D34C-4B28-8751-C4F316C1A60C}" srcOrd="4" destOrd="0" presId="urn:microsoft.com/office/officeart/2005/8/layout/bProcess3"/>
    <dgm:cxn modelId="{991AEC31-2420-4E14-9E99-B76152272CFC}" type="presParOf" srcId="{9E318B0D-1C25-4502-9B01-4044AB67DDF9}" destId="{42EA645C-A5FF-4B0C-B23A-448BD34BB97A}" srcOrd="5" destOrd="0" presId="urn:microsoft.com/office/officeart/2005/8/layout/bProcess3"/>
    <dgm:cxn modelId="{735693BD-093E-41C5-9B08-7B3B6EC57906}" type="presParOf" srcId="{42EA645C-A5FF-4B0C-B23A-448BD34BB97A}" destId="{0672615A-4E61-4E2C-AA6C-16F290244EA1}" srcOrd="0" destOrd="0" presId="urn:microsoft.com/office/officeart/2005/8/layout/bProcess3"/>
    <dgm:cxn modelId="{DD0FA1E4-1627-46FB-BA27-A0B488254977}" type="presParOf" srcId="{9E318B0D-1C25-4502-9B01-4044AB67DDF9}" destId="{968A1662-218B-400F-93AC-1EFC5375AE97}" srcOrd="6" destOrd="0" presId="urn:microsoft.com/office/officeart/2005/8/layout/bProcess3"/>
    <dgm:cxn modelId="{43257233-796F-4F33-8D05-7E30BC0BBCDC}" type="presParOf" srcId="{9E318B0D-1C25-4502-9B01-4044AB67DDF9}" destId="{C229AE0E-3C86-4B5A-BFA6-B1EEC2D59D77}" srcOrd="7" destOrd="0" presId="urn:microsoft.com/office/officeart/2005/8/layout/bProcess3"/>
    <dgm:cxn modelId="{6DB70D66-0433-4E02-BD0D-019CA355EAD0}" type="presParOf" srcId="{C229AE0E-3C86-4B5A-BFA6-B1EEC2D59D77}" destId="{B0E7F833-9A78-42E6-B102-3002C947CAAF}" srcOrd="0" destOrd="0" presId="urn:microsoft.com/office/officeart/2005/8/layout/bProcess3"/>
    <dgm:cxn modelId="{99EDD71F-9675-4025-AE46-273DB3F330D5}" type="presParOf" srcId="{9E318B0D-1C25-4502-9B01-4044AB67DDF9}" destId="{0604E766-476D-4B8C-AD9E-5A48CC93DD8A}" srcOrd="8" destOrd="0" presId="urn:microsoft.com/office/officeart/2005/8/layout/bProcess3"/>
  </dgm:cxnLst>
  <dgm:bg/>
  <dgm:whole/>
</dgm:dataModel>
</file>

<file path=ppt/diagrams/data6.xml><?xml version="1.0" encoding="utf-8"?>
<dgm:dataModel xmlns:dgm="http://schemas.openxmlformats.org/drawingml/2006/diagram" xmlns:a="http://schemas.openxmlformats.org/drawingml/2006/main">
  <dgm:ptLst>
    <dgm:pt modelId="{2FDA5771-CA6A-4888-8BEC-560F9A78C7BC}" type="doc">
      <dgm:prSet loTypeId="urn:microsoft.com/office/officeart/2005/8/layout/bProcess4" loCatId="process" qsTypeId="urn:microsoft.com/office/officeart/2005/8/quickstyle/simple1" qsCatId="simple" csTypeId="urn:microsoft.com/office/officeart/2005/8/colors/colorful3" csCatId="colorful" phldr="1"/>
      <dgm:spPr/>
      <dgm:t>
        <a:bodyPr/>
        <a:lstStyle/>
        <a:p>
          <a:endParaRPr lang="en-IN"/>
        </a:p>
      </dgm:t>
    </dgm:pt>
    <dgm:pt modelId="{FC5DD304-6272-4D9D-8AB3-16E52B87B788}">
      <dgm:prSet phldrT="[Text]" custT="1"/>
      <dgm:spPr/>
      <dgm:t>
        <a:bodyPr/>
        <a:lstStyle/>
        <a:p>
          <a:r>
            <a:rPr lang="en-IN" sz="1600" b="1" dirty="0" smtClean="0"/>
            <a:t>Register on VLE bazaar </a:t>
          </a:r>
          <a:endParaRPr lang="en-IN" sz="1600" b="1" dirty="0"/>
        </a:p>
      </dgm:t>
    </dgm:pt>
    <dgm:pt modelId="{838723C7-AA29-4AE9-A53D-E329D1786CBD}" type="parTrans" cxnId="{A892C7B9-5575-4E58-B885-1F24C98FB051}">
      <dgm:prSet/>
      <dgm:spPr/>
      <dgm:t>
        <a:bodyPr/>
        <a:lstStyle/>
        <a:p>
          <a:endParaRPr lang="en-IN" sz="2400" b="1"/>
        </a:p>
      </dgm:t>
    </dgm:pt>
    <dgm:pt modelId="{DB9FF9A3-2D76-414C-981B-CAF7FBEEF915}" type="sibTrans" cxnId="{A892C7B9-5575-4E58-B885-1F24C98FB051}">
      <dgm:prSet/>
      <dgm:spPr/>
      <dgm:t>
        <a:bodyPr/>
        <a:lstStyle/>
        <a:p>
          <a:endParaRPr lang="en-IN" sz="2400" b="1" dirty="0"/>
        </a:p>
      </dgm:t>
    </dgm:pt>
    <dgm:pt modelId="{098888A5-F49A-463B-8DD1-DCCFE1C7D025}">
      <dgm:prSet phldrT="[Text]" custT="1"/>
      <dgm:spPr/>
      <dgm:t>
        <a:bodyPr/>
        <a:lstStyle/>
        <a:p>
          <a:r>
            <a:rPr lang="en-IN" sz="1600" b="1" dirty="0" smtClean="0"/>
            <a:t>Apply as a Vendor </a:t>
          </a:r>
          <a:endParaRPr lang="en-IN" sz="1600" b="1" dirty="0"/>
        </a:p>
      </dgm:t>
    </dgm:pt>
    <dgm:pt modelId="{3B449035-E0D0-4A54-B2BD-8DCF677B0CCF}" type="parTrans" cxnId="{054F9FF0-1444-4275-82BF-3034D881B924}">
      <dgm:prSet/>
      <dgm:spPr/>
      <dgm:t>
        <a:bodyPr/>
        <a:lstStyle/>
        <a:p>
          <a:endParaRPr lang="en-IN" sz="2400" b="1"/>
        </a:p>
      </dgm:t>
    </dgm:pt>
    <dgm:pt modelId="{4BEB6348-D11C-4DE8-9F32-9AFD79E57E06}" type="sibTrans" cxnId="{054F9FF0-1444-4275-82BF-3034D881B924}">
      <dgm:prSet/>
      <dgm:spPr/>
      <dgm:t>
        <a:bodyPr/>
        <a:lstStyle/>
        <a:p>
          <a:endParaRPr lang="en-IN" sz="2400" b="1"/>
        </a:p>
      </dgm:t>
    </dgm:pt>
    <dgm:pt modelId="{9D04E679-2A8E-49D5-AE0F-AB3A97C7A5AC}">
      <dgm:prSet phldrT="[Text]" custT="1"/>
      <dgm:spPr/>
      <dgm:t>
        <a:bodyPr/>
        <a:lstStyle/>
        <a:p>
          <a:r>
            <a:rPr lang="en-IN" sz="1600" b="1" dirty="0" smtClean="0"/>
            <a:t>Manage your products/Orders on dashboard</a:t>
          </a:r>
          <a:endParaRPr lang="en-IN" sz="1600" b="1" dirty="0"/>
        </a:p>
      </dgm:t>
    </dgm:pt>
    <dgm:pt modelId="{73D94DC0-7EA6-4830-A493-DC66CC7856B5}" type="parTrans" cxnId="{86BC155B-F119-4366-8237-EB3FB1851086}">
      <dgm:prSet/>
      <dgm:spPr/>
      <dgm:t>
        <a:bodyPr/>
        <a:lstStyle/>
        <a:p>
          <a:endParaRPr lang="en-IN" sz="2400" b="1"/>
        </a:p>
      </dgm:t>
    </dgm:pt>
    <dgm:pt modelId="{33F40BEC-B864-4EEE-885A-511B83D9DD52}" type="sibTrans" cxnId="{86BC155B-F119-4366-8237-EB3FB1851086}">
      <dgm:prSet/>
      <dgm:spPr/>
      <dgm:t>
        <a:bodyPr/>
        <a:lstStyle/>
        <a:p>
          <a:endParaRPr lang="en-IN" sz="2400" b="1"/>
        </a:p>
      </dgm:t>
    </dgm:pt>
    <dgm:pt modelId="{8D98E71B-D555-4C30-903C-EF58F45E9005}">
      <dgm:prSet phldrT="[Text]" custT="1"/>
      <dgm:spPr/>
      <dgm:t>
        <a:bodyPr/>
        <a:lstStyle/>
        <a:p>
          <a:r>
            <a:rPr lang="en-IN" sz="1600" b="1" dirty="0" smtClean="0"/>
            <a:t>Invoice will be generated as per order received</a:t>
          </a:r>
          <a:endParaRPr lang="en-IN" sz="1600" b="1" dirty="0"/>
        </a:p>
      </dgm:t>
    </dgm:pt>
    <dgm:pt modelId="{29265442-63D6-4F01-8C7A-4C8B7F9C497F}" type="parTrans" cxnId="{121E47F5-ACD1-4EB1-86B0-1A7B15CBC7FA}">
      <dgm:prSet/>
      <dgm:spPr/>
      <dgm:t>
        <a:bodyPr/>
        <a:lstStyle/>
        <a:p>
          <a:endParaRPr lang="en-IN" sz="2400" b="1"/>
        </a:p>
      </dgm:t>
    </dgm:pt>
    <dgm:pt modelId="{B708B52A-3B53-43EE-8B91-A2E04D898EC3}" type="sibTrans" cxnId="{121E47F5-ACD1-4EB1-86B0-1A7B15CBC7FA}">
      <dgm:prSet/>
      <dgm:spPr/>
      <dgm:t>
        <a:bodyPr/>
        <a:lstStyle/>
        <a:p>
          <a:endParaRPr lang="en-IN" sz="2400" b="1"/>
        </a:p>
      </dgm:t>
    </dgm:pt>
    <dgm:pt modelId="{55D0100F-4EDC-4269-B216-047EB92B8674}">
      <dgm:prSet phldrT="[Text]" custT="1"/>
      <dgm:spPr/>
      <dgm:t>
        <a:bodyPr/>
        <a:lstStyle/>
        <a:p>
          <a:r>
            <a:rPr lang="en-IN" sz="1600" b="1" dirty="0" smtClean="0"/>
            <a:t>Ship the order  to along with invoice and standard CSC logistics</a:t>
          </a:r>
          <a:endParaRPr lang="en-IN" sz="1600" b="1" dirty="0"/>
        </a:p>
      </dgm:t>
    </dgm:pt>
    <dgm:pt modelId="{1E289CAD-0A90-4FDC-BC6F-C1CAC8D8384C}" type="parTrans" cxnId="{4A46F84B-9CDE-4A57-905C-5C2251566FFD}">
      <dgm:prSet/>
      <dgm:spPr/>
      <dgm:t>
        <a:bodyPr/>
        <a:lstStyle/>
        <a:p>
          <a:endParaRPr lang="en-IN" sz="2400" b="1"/>
        </a:p>
      </dgm:t>
    </dgm:pt>
    <dgm:pt modelId="{61CD591A-86CF-4D23-BD9A-ECCBE82DBDBA}" type="sibTrans" cxnId="{4A46F84B-9CDE-4A57-905C-5C2251566FFD}">
      <dgm:prSet/>
      <dgm:spPr/>
      <dgm:t>
        <a:bodyPr/>
        <a:lstStyle/>
        <a:p>
          <a:endParaRPr lang="en-IN" sz="2400" b="1"/>
        </a:p>
      </dgm:t>
    </dgm:pt>
    <dgm:pt modelId="{E246114F-3E92-44B3-BD9D-4D37E1318DCF}">
      <dgm:prSet phldrT="[Text]" custT="1"/>
      <dgm:spPr/>
      <dgm:t>
        <a:bodyPr/>
        <a:lstStyle/>
        <a:p>
          <a:r>
            <a:rPr lang="en-IN" sz="1600" b="1" dirty="0" smtClean="0"/>
            <a:t>Update the tracking ID and shipping status of order</a:t>
          </a:r>
          <a:endParaRPr lang="en-IN" sz="1600" b="1" dirty="0"/>
        </a:p>
      </dgm:t>
    </dgm:pt>
    <dgm:pt modelId="{E9F7DAC2-0154-41B4-ABA2-BD71FB1D495F}" type="parTrans" cxnId="{A924BA95-EB07-4669-A85C-89C101C3F4F6}">
      <dgm:prSet/>
      <dgm:spPr/>
      <dgm:t>
        <a:bodyPr/>
        <a:lstStyle/>
        <a:p>
          <a:endParaRPr lang="en-IN" sz="2400" b="1"/>
        </a:p>
      </dgm:t>
    </dgm:pt>
    <dgm:pt modelId="{486EC4C8-658E-4C77-B8E3-58E37112FB1A}" type="sibTrans" cxnId="{A924BA95-EB07-4669-A85C-89C101C3F4F6}">
      <dgm:prSet/>
      <dgm:spPr/>
      <dgm:t>
        <a:bodyPr/>
        <a:lstStyle/>
        <a:p>
          <a:endParaRPr lang="en-IN" sz="2400" b="1"/>
        </a:p>
      </dgm:t>
    </dgm:pt>
    <dgm:pt modelId="{3B775249-6C50-46DC-8E91-FADE04DB327A}">
      <dgm:prSet phldrT="[Text]" custT="1"/>
      <dgm:spPr/>
      <dgm:t>
        <a:bodyPr/>
        <a:lstStyle/>
        <a:p>
          <a:r>
            <a:rPr lang="en-IN" sz="1600" b="1" dirty="0" smtClean="0"/>
            <a:t>Track delivery detail of order </a:t>
          </a:r>
          <a:endParaRPr lang="en-IN" sz="1600" b="1" dirty="0"/>
        </a:p>
      </dgm:t>
    </dgm:pt>
    <dgm:pt modelId="{34394297-F53B-4950-8950-7E0AF45EAE6C}" type="parTrans" cxnId="{CD105C36-788F-44EA-8996-E58091040222}">
      <dgm:prSet/>
      <dgm:spPr/>
      <dgm:t>
        <a:bodyPr/>
        <a:lstStyle/>
        <a:p>
          <a:endParaRPr lang="en-IN" sz="2400" b="1"/>
        </a:p>
      </dgm:t>
    </dgm:pt>
    <dgm:pt modelId="{CCE74297-DE49-49E7-AB32-D2C143F074F9}" type="sibTrans" cxnId="{CD105C36-788F-44EA-8996-E58091040222}">
      <dgm:prSet/>
      <dgm:spPr/>
      <dgm:t>
        <a:bodyPr/>
        <a:lstStyle/>
        <a:p>
          <a:endParaRPr lang="en-IN" sz="2400" b="1"/>
        </a:p>
      </dgm:t>
    </dgm:pt>
    <dgm:pt modelId="{BEB2F2CB-4817-4FA2-83C5-6C4B4D83EAD4}">
      <dgm:prSet phldrT="[Text]" custT="1"/>
      <dgm:spPr/>
      <dgm:t>
        <a:bodyPr/>
        <a:lstStyle/>
        <a:p>
          <a:r>
            <a:rPr lang="en-IN" sz="1600" b="1" dirty="0" smtClean="0"/>
            <a:t>When order delivered, change status to delivered</a:t>
          </a:r>
          <a:endParaRPr lang="en-IN" sz="1600" b="1" dirty="0"/>
        </a:p>
      </dgm:t>
    </dgm:pt>
    <dgm:pt modelId="{BF8F0535-CD2E-4D22-8C66-CA582B0FCB9B}" type="parTrans" cxnId="{4B35BFAB-EBB1-4B8B-94F2-0BC9A76855D3}">
      <dgm:prSet/>
      <dgm:spPr/>
      <dgm:t>
        <a:bodyPr/>
        <a:lstStyle/>
        <a:p>
          <a:endParaRPr lang="en-IN" sz="2400" b="1"/>
        </a:p>
      </dgm:t>
    </dgm:pt>
    <dgm:pt modelId="{50ED5AC3-57F3-46B7-853E-3039C3821378}" type="sibTrans" cxnId="{4B35BFAB-EBB1-4B8B-94F2-0BC9A76855D3}">
      <dgm:prSet/>
      <dgm:spPr/>
      <dgm:t>
        <a:bodyPr/>
        <a:lstStyle/>
        <a:p>
          <a:endParaRPr lang="en-IN" sz="2400" b="1"/>
        </a:p>
      </dgm:t>
    </dgm:pt>
    <dgm:pt modelId="{996D6B9C-E5FE-4CB4-90FA-BDA9850D3152}">
      <dgm:prSet phldrT="[Text]" custT="1"/>
      <dgm:spPr/>
      <dgm:t>
        <a:bodyPr/>
        <a:lstStyle/>
        <a:p>
          <a:r>
            <a:rPr lang="en-IN" sz="1600" b="1" dirty="0" smtClean="0"/>
            <a:t>Online selling successful!!!</a:t>
          </a:r>
          <a:endParaRPr lang="en-IN" sz="1600" b="1" dirty="0"/>
        </a:p>
      </dgm:t>
    </dgm:pt>
    <dgm:pt modelId="{076DEA56-4F4E-484B-8A8C-1F803F8A336C}" type="parTrans" cxnId="{D1A22285-B89C-4DEF-AFD9-660C4644B083}">
      <dgm:prSet/>
      <dgm:spPr/>
      <dgm:t>
        <a:bodyPr/>
        <a:lstStyle/>
        <a:p>
          <a:endParaRPr lang="en-IN" sz="2400" b="1"/>
        </a:p>
      </dgm:t>
    </dgm:pt>
    <dgm:pt modelId="{9446478C-A5B6-43F3-B16B-8F475E08B9DF}" type="sibTrans" cxnId="{D1A22285-B89C-4DEF-AFD9-660C4644B083}">
      <dgm:prSet/>
      <dgm:spPr/>
      <dgm:t>
        <a:bodyPr/>
        <a:lstStyle/>
        <a:p>
          <a:endParaRPr lang="en-IN" sz="2400" b="1"/>
        </a:p>
      </dgm:t>
    </dgm:pt>
    <dgm:pt modelId="{181DA304-C7AB-4F89-990E-06571A57F67E}" type="pres">
      <dgm:prSet presAssocID="{2FDA5771-CA6A-4888-8BEC-560F9A78C7BC}" presName="Name0" presStyleCnt="0">
        <dgm:presLayoutVars>
          <dgm:dir/>
          <dgm:resizeHandles/>
        </dgm:presLayoutVars>
      </dgm:prSet>
      <dgm:spPr/>
      <dgm:t>
        <a:bodyPr/>
        <a:lstStyle/>
        <a:p>
          <a:endParaRPr lang="en-IN"/>
        </a:p>
      </dgm:t>
    </dgm:pt>
    <dgm:pt modelId="{45A4D931-8383-44B8-A032-FC7CDBE3006D}" type="pres">
      <dgm:prSet presAssocID="{FC5DD304-6272-4D9D-8AB3-16E52B87B788}" presName="compNode" presStyleCnt="0"/>
      <dgm:spPr/>
      <dgm:t>
        <a:bodyPr/>
        <a:lstStyle/>
        <a:p>
          <a:endParaRPr lang="en-US"/>
        </a:p>
      </dgm:t>
    </dgm:pt>
    <dgm:pt modelId="{E4248094-8215-4100-91EF-44917DC7CE48}" type="pres">
      <dgm:prSet presAssocID="{FC5DD304-6272-4D9D-8AB3-16E52B87B788}" presName="dummyConnPt" presStyleCnt="0"/>
      <dgm:spPr/>
      <dgm:t>
        <a:bodyPr/>
        <a:lstStyle/>
        <a:p>
          <a:endParaRPr lang="en-US"/>
        </a:p>
      </dgm:t>
    </dgm:pt>
    <dgm:pt modelId="{4250E059-417E-4313-8C36-530DB7D220C7}" type="pres">
      <dgm:prSet presAssocID="{FC5DD304-6272-4D9D-8AB3-16E52B87B788}" presName="node" presStyleLbl="node1" presStyleIdx="0" presStyleCnt="9">
        <dgm:presLayoutVars>
          <dgm:bulletEnabled val="1"/>
        </dgm:presLayoutVars>
      </dgm:prSet>
      <dgm:spPr/>
      <dgm:t>
        <a:bodyPr/>
        <a:lstStyle/>
        <a:p>
          <a:endParaRPr lang="en-IN"/>
        </a:p>
      </dgm:t>
    </dgm:pt>
    <dgm:pt modelId="{3ADBA1F3-E559-49E0-BA8F-387FA76B5A53}" type="pres">
      <dgm:prSet presAssocID="{DB9FF9A3-2D76-414C-981B-CAF7FBEEF915}" presName="sibTrans" presStyleLbl="bgSibTrans2D1" presStyleIdx="0" presStyleCnt="8"/>
      <dgm:spPr/>
      <dgm:t>
        <a:bodyPr/>
        <a:lstStyle/>
        <a:p>
          <a:endParaRPr lang="en-IN"/>
        </a:p>
      </dgm:t>
    </dgm:pt>
    <dgm:pt modelId="{2A5926A8-BE79-4C4E-8F11-B20949533505}" type="pres">
      <dgm:prSet presAssocID="{098888A5-F49A-463B-8DD1-DCCFE1C7D025}" presName="compNode" presStyleCnt="0"/>
      <dgm:spPr/>
      <dgm:t>
        <a:bodyPr/>
        <a:lstStyle/>
        <a:p>
          <a:endParaRPr lang="en-US"/>
        </a:p>
      </dgm:t>
    </dgm:pt>
    <dgm:pt modelId="{900AB3D9-5DF0-4030-B5A2-1F05B6059724}" type="pres">
      <dgm:prSet presAssocID="{098888A5-F49A-463B-8DD1-DCCFE1C7D025}" presName="dummyConnPt" presStyleCnt="0"/>
      <dgm:spPr/>
      <dgm:t>
        <a:bodyPr/>
        <a:lstStyle/>
        <a:p>
          <a:endParaRPr lang="en-US"/>
        </a:p>
      </dgm:t>
    </dgm:pt>
    <dgm:pt modelId="{7A98B02F-EB8B-4C95-857C-41C1F377D4B8}" type="pres">
      <dgm:prSet presAssocID="{098888A5-F49A-463B-8DD1-DCCFE1C7D025}" presName="node" presStyleLbl="node1" presStyleIdx="1" presStyleCnt="9">
        <dgm:presLayoutVars>
          <dgm:bulletEnabled val="1"/>
        </dgm:presLayoutVars>
      </dgm:prSet>
      <dgm:spPr/>
      <dgm:t>
        <a:bodyPr/>
        <a:lstStyle/>
        <a:p>
          <a:endParaRPr lang="en-IN"/>
        </a:p>
      </dgm:t>
    </dgm:pt>
    <dgm:pt modelId="{CE6C230B-E085-410C-8F03-C56CD8597EC4}" type="pres">
      <dgm:prSet presAssocID="{4BEB6348-D11C-4DE8-9F32-9AFD79E57E06}" presName="sibTrans" presStyleLbl="bgSibTrans2D1" presStyleIdx="1" presStyleCnt="8"/>
      <dgm:spPr/>
      <dgm:t>
        <a:bodyPr/>
        <a:lstStyle/>
        <a:p>
          <a:endParaRPr lang="en-IN"/>
        </a:p>
      </dgm:t>
    </dgm:pt>
    <dgm:pt modelId="{C49796D7-A2A8-49FA-B582-F700518C99FB}" type="pres">
      <dgm:prSet presAssocID="{9D04E679-2A8E-49D5-AE0F-AB3A97C7A5AC}" presName="compNode" presStyleCnt="0"/>
      <dgm:spPr/>
      <dgm:t>
        <a:bodyPr/>
        <a:lstStyle/>
        <a:p>
          <a:endParaRPr lang="en-US"/>
        </a:p>
      </dgm:t>
    </dgm:pt>
    <dgm:pt modelId="{EE2C2129-506D-4ED4-87A5-5098B2FD094E}" type="pres">
      <dgm:prSet presAssocID="{9D04E679-2A8E-49D5-AE0F-AB3A97C7A5AC}" presName="dummyConnPt" presStyleCnt="0"/>
      <dgm:spPr/>
      <dgm:t>
        <a:bodyPr/>
        <a:lstStyle/>
        <a:p>
          <a:endParaRPr lang="en-US"/>
        </a:p>
      </dgm:t>
    </dgm:pt>
    <dgm:pt modelId="{E13D1904-2F89-433F-BDFF-FB8FAE80B42E}" type="pres">
      <dgm:prSet presAssocID="{9D04E679-2A8E-49D5-AE0F-AB3A97C7A5AC}" presName="node" presStyleLbl="node1" presStyleIdx="2" presStyleCnt="9">
        <dgm:presLayoutVars>
          <dgm:bulletEnabled val="1"/>
        </dgm:presLayoutVars>
      </dgm:prSet>
      <dgm:spPr/>
      <dgm:t>
        <a:bodyPr/>
        <a:lstStyle/>
        <a:p>
          <a:endParaRPr lang="en-IN"/>
        </a:p>
      </dgm:t>
    </dgm:pt>
    <dgm:pt modelId="{F9518782-D40C-45E6-8F99-29D1EC9FB4D0}" type="pres">
      <dgm:prSet presAssocID="{33F40BEC-B864-4EEE-885A-511B83D9DD52}" presName="sibTrans" presStyleLbl="bgSibTrans2D1" presStyleIdx="2" presStyleCnt="8"/>
      <dgm:spPr/>
      <dgm:t>
        <a:bodyPr/>
        <a:lstStyle/>
        <a:p>
          <a:endParaRPr lang="en-IN"/>
        </a:p>
      </dgm:t>
    </dgm:pt>
    <dgm:pt modelId="{973065BC-C36C-4B9B-875D-818D28325134}" type="pres">
      <dgm:prSet presAssocID="{8D98E71B-D555-4C30-903C-EF58F45E9005}" presName="compNode" presStyleCnt="0"/>
      <dgm:spPr/>
      <dgm:t>
        <a:bodyPr/>
        <a:lstStyle/>
        <a:p>
          <a:endParaRPr lang="en-US"/>
        </a:p>
      </dgm:t>
    </dgm:pt>
    <dgm:pt modelId="{83F17CBA-A09F-4590-95AC-748D16EC6763}" type="pres">
      <dgm:prSet presAssocID="{8D98E71B-D555-4C30-903C-EF58F45E9005}" presName="dummyConnPt" presStyleCnt="0"/>
      <dgm:spPr/>
      <dgm:t>
        <a:bodyPr/>
        <a:lstStyle/>
        <a:p>
          <a:endParaRPr lang="en-US"/>
        </a:p>
      </dgm:t>
    </dgm:pt>
    <dgm:pt modelId="{3547DAF9-C44C-4DE5-8421-C2A4F83C6282}" type="pres">
      <dgm:prSet presAssocID="{8D98E71B-D555-4C30-903C-EF58F45E9005}" presName="node" presStyleLbl="node1" presStyleIdx="3" presStyleCnt="9">
        <dgm:presLayoutVars>
          <dgm:bulletEnabled val="1"/>
        </dgm:presLayoutVars>
      </dgm:prSet>
      <dgm:spPr/>
      <dgm:t>
        <a:bodyPr/>
        <a:lstStyle/>
        <a:p>
          <a:endParaRPr lang="en-IN"/>
        </a:p>
      </dgm:t>
    </dgm:pt>
    <dgm:pt modelId="{CBDC4EEF-D9EF-4D0A-A24B-4B3F6EC45FCC}" type="pres">
      <dgm:prSet presAssocID="{B708B52A-3B53-43EE-8B91-A2E04D898EC3}" presName="sibTrans" presStyleLbl="bgSibTrans2D1" presStyleIdx="3" presStyleCnt="8"/>
      <dgm:spPr/>
      <dgm:t>
        <a:bodyPr/>
        <a:lstStyle/>
        <a:p>
          <a:endParaRPr lang="en-IN"/>
        </a:p>
      </dgm:t>
    </dgm:pt>
    <dgm:pt modelId="{E898635C-1AB7-4B85-A05D-39E00353B200}" type="pres">
      <dgm:prSet presAssocID="{55D0100F-4EDC-4269-B216-047EB92B8674}" presName="compNode" presStyleCnt="0"/>
      <dgm:spPr/>
      <dgm:t>
        <a:bodyPr/>
        <a:lstStyle/>
        <a:p>
          <a:endParaRPr lang="en-US"/>
        </a:p>
      </dgm:t>
    </dgm:pt>
    <dgm:pt modelId="{06DCBED0-D81B-4969-8685-63AC6D788FA7}" type="pres">
      <dgm:prSet presAssocID="{55D0100F-4EDC-4269-B216-047EB92B8674}" presName="dummyConnPt" presStyleCnt="0"/>
      <dgm:spPr/>
      <dgm:t>
        <a:bodyPr/>
        <a:lstStyle/>
        <a:p>
          <a:endParaRPr lang="en-US"/>
        </a:p>
      </dgm:t>
    </dgm:pt>
    <dgm:pt modelId="{D3B2335C-B5AD-4790-96BD-282AEB984334}" type="pres">
      <dgm:prSet presAssocID="{55D0100F-4EDC-4269-B216-047EB92B8674}" presName="node" presStyleLbl="node1" presStyleIdx="4" presStyleCnt="9">
        <dgm:presLayoutVars>
          <dgm:bulletEnabled val="1"/>
        </dgm:presLayoutVars>
      </dgm:prSet>
      <dgm:spPr/>
      <dgm:t>
        <a:bodyPr/>
        <a:lstStyle/>
        <a:p>
          <a:endParaRPr lang="en-IN"/>
        </a:p>
      </dgm:t>
    </dgm:pt>
    <dgm:pt modelId="{DB267650-F83C-4124-9302-37C2655F9111}" type="pres">
      <dgm:prSet presAssocID="{61CD591A-86CF-4D23-BD9A-ECCBE82DBDBA}" presName="sibTrans" presStyleLbl="bgSibTrans2D1" presStyleIdx="4" presStyleCnt="8"/>
      <dgm:spPr/>
      <dgm:t>
        <a:bodyPr/>
        <a:lstStyle/>
        <a:p>
          <a:endParaRPr lang="en-IN"/>
        </a:p>
      </dgm:t>
    </dgm:pt>
    <dgm:pt modelId="{B6284779-265B-4465-8BC6-BCCC1E607848}" type="pres">
      <dgm:prSet presAssocID="{E246114F-3E92-44B3-BD9D-4D37E1318DCF}" presName="compNode" presStyleCnt="0"/>
      <dgm:spPr/>
      <dgm:t>
        <a:bodyPr/>
        <a:lstStyle/>
        <a:p>
          <a:endParaRPr lang="en-US"/>
        </a:p>
      </dgm:t>
    </dgm:pt>
    <dgm:pt modelId="{21C65EAA-2028-44F3-A338-EF3599FE19A4}" type="pres">
      <dgm:prSet presAssocID="{E246114F-3E92-44B3-BD9D-4D37E1318DCF}" presName="dummyConnPt" presStyleCnt="0"/>
      <dgm:spPr/>
      <dgm:t>
        <a:bodyPr/>
        <a:lstStyle/>
        <a:p>
          <a:endParaRPr lang="en-US"/>
        </a:p>
      </dgm:t>
    </dgm:pt>
    <dgm:pt modelId="{B2A8911B-E7C1-481B-9B75-DCBDC33E1D48}" type="pres">
      <dgm:prSet presAssocID="{E246114F-3E92-44B3-BD9D-4D37E1318DCF}" presName="node" presStyleLbl="node1" presStyleIdx="5" presStyleCnt="9">
        <dgm:presLayoutVars>
          <dgm:bulletEnabled val="1"/>
        </dgm:presLayoutVars>
      </dgm:prSet>
      <dgm:spPr/>
      <dgm:t>
        <a:bodyPr/>
        <a:lstStyle/>
        <a:p>
          <a:endParaRPr lang="en-IN"/>
        </a:p>
      </dgm:t>
    </dgm:pt>
    <dgm:pt modelId="{478FDB54-B4EE-4067-84DE-83A6E6DA5722}" type="pres">
      <dgm:prSet presAssocID="{486EC4C8-658E-4C77-B8E3-58E37112FB1A}" presName="sibTrans" presStyleLbl="bgSibTrans2D1" presStyleIdx="5" presStyleCnt="8"/>
      <dgm:spPr/>
      <dgm:t>
        <a:bodyPr/>
        <a:lstStyle/>
        <a:p>
          <a:endParaRPr lang="en-IN"/>
        </a:p>
      </dgm:t>
    </dgm:pt>
    <dgm:pt modelId="{BF8BEE3E-B267-4160-8D57-468C9C464B48}" type="pres">
      <dgm:prSet presAssocID="{3B775249-6C50-46DC-8E91-FADE04DB327A}" presName="compNode" presStyleCnt="0"/>
      <dgm:spPr/>
      <dgm:t>
        <a:bodyPr/>
        <a:lstStyle/>
        <a:p>
          <a:endParaRPr lang="en-US"/>
        </a:p>
      </dgm:t>
    </dgm:pt>
    <dgm:pt modelId="{E41E1ACF-942F-4579-8678-81F002A95083}" type="pres">
      <dgm:prSet presAssocID="{3B775249-6C50-46DC-8E91-FADE04DB327A}" presName="dummyConnPt" presStyleCnt="0"/>
      <dgm:spPr/>
      <dgm:t>
        <a:bodyPr/>
        <a:lstStyle/>
        <a:p>
          <a:endParaRPr lang="en-US"/>
        </a:p>
      </dgm:t>
    </dgm:pt>
    <dgm:pt modelId="{A80D7CB4-DB28-4DC2-8496-A5828B744CD5}" type="pres">
      <dgm:prSet presAssocID="{3B775249-6C50-46DC-8E91-FADE04DB327A}" presName="node" presStyleLbl="node1" presStyleIdx="6" presStyleCnt="9">
        <dgm:presLayoutVars>
          <dgm:bulletEnabled val="1"/>
        </dgm:presLayoutVars>
      </dgm:prSet>
      <dgm:spPr/>
      <dgm:t>
        <a:bodyPr/>
        <a:lstStyle/>
        <a:p>
          <a:endParaRPr lang="en-IN"/>
        </a:p>
      </dgm:t>
    </dgm:pt>
    <dgm:pt modelId="{2DDCE37C-9F92-4ECE-B78A-141BF405B3DF}" type="pres">
      <dgm:prSet presAssocID="{CCE74297-DE49-49E7-AB32-D2C143F074F9}" presName="sibTrans" presStyleLbl="bgSibTrans2D1" presStyleIdx="6" presStyleCnt="8"/>
      <dgm:spPr/>
      <dgm:t>
        <a:bodyPr/>
        <a:lstStyle/>
        <a:p>
          <a:endParaRPr lang="en-IN"/>
        </a:p>
      </dgm:t>
    </dgm:pt>
    <dgm:pt modelId="{FA563660-F0DA-4D25-9CB4-229C4726E5FC}" type="pres">
      <dgm:prSet presAssocID="{BEB2F2CB-4817-4FA2-83C5-6C4B4D83EAD4}" presName="compNode" presStyleCnt="0"/>
      <dgm:spPr/>
      <dgm:t>
        <a:bodyPr/>
        <a:lstStyle/>
        <a:p>
          <a:endParaRPr lang="en-US"/>
        </a:p>
      </dgm:t>
    </dgm:pt>
    <dgm:pt modelId="{9DDCF35F-29BC-4F72-BD31-BFCCED11EDE5}" type="pres">
      <dgm:prSet presAssocID="{BEB2F2CB-4817-4FA2-83C5-6C4B4D83EAD4}" presName="dummyConnPt" presStyleCnt="0"/>
      <dgm:spPr/>
      <dgm:t>
        <a:bodyPr/>
        <a:lstStyle/>
        <a:p>
          <a:endParaRPr lang="en-US"/>
        </a:p>
      </dgm:t>
    </dgm:pt>
    <dgm:pt modelId="{208141BB-AE42-4A73-A58F-31EE938CF37F}" type="pres">
      <dgm:prSet presAssocID="{BEB2F2CB-4817-4FA2-83C5-6C4B4D83EAD4}" presName="node" presStyleLbl="node1" presStyleIdx="7" presStyleCnt="9">
        <dgm:presLayoutVars>
          <dgm:bulletEnabled val="1"/>
        </dgm:presLayoutVars>
      </dgm:prSet>
      <dgm:spPr/>
      <dgm:t>
        <a:bodyPr/>
        <a:lstStyle/>
        <a:p>
          <a:endParaRPr lang="en-IN"/>
        </a:p>
      </dgm:t>
    </dgm:pt>
    <dgm:pt modelId="{67D36BDF-4B8E-4989-8EE1-4AA0302C033C}" type="pres">
      <dgm:prSet presAssocID="{50ED5AC3-57F3-46B7-853E-3039C3821378}" presName="sibTrans" presStyleLbl="bgSibTrans2D1" presStyleIdx="7" presStyleCnt="8"/>
      <dgm:spPr/>
      <dgm:t>
        <a:bodyPr/>
        <a:lstStyle/>
        <a:p>
          <a:endParaRPr lang="en-IN"/>
        </a:p>
      </dgm:t>
    </dgm:pt>
    <dgm:pt modelId="{CFF7D196-8099-4454-BEC4-E84424791093}" type="pres">
      <dgm:prSet presAssocID="{996D6B9C-E5FE-4CB4-90FA-BDA9850D3152}" presName="compNode" presStyleCnt="0"/>
      <dgm:spPr/>
      <dgm:t>
        <a:bodyPr/>
        <a:lstStyle/>
        <a:p>
          <a:endParaRPr lang="en-US"/>
        </a:p>
      </dgm:t>
    </dgm:pt>
    <dgm:pt modelId="{FA5D016A-79B5-44EA-9443-89C39C25E662}" type="pres">
      <dgm:prSet presAssocID="{996D6B9C-E5FE-4CB4-90FA-BDA9850D3152}" presName="dummyConnPt" presStyleCnt="0"/>
      <dgm:spPr/>
      <dgm:t>
        <a:bodyPr/>
        <a:lstStyle/>
        <a:p>
          <a:endParaRPr lang="en-US"/>
        </a:p>
      </dgm:t>
    </dgm:pt>
    <dgm:pt modelId="{F069A449-3DEC-4E87-989A-002078F8DA7B}" type="pres">
      <dgm:prSet presAssocID="{996D6B9C-E5FE-4CB4-90FA-BDA9850D3152}" presName="node" presStyleLbl="node1" presStyleIdx="8" presStyleCnt="9">
        <dgm:presLayoutVars>
          <dgm:bulletEnabled val="1"/>
        </dgm:presLayoutVars>
      </dgm:prSet>
      <dgm:spPr/>
      <dgm:t>
        <a:bodyPr/>
        <a:lstStyle/>
        <a:p>
          <a:endParaRPr lang="en-IN"/>
        </a:p>
      </dgm:t>
    </dgm:pt>
  </dgm:ptLst>
  <dgm:cxnLst>
    <dgm:cxn modelId="{D1A22285-B89C-4DEF-AFD9-660C4644B083}" srcId="{2FDA5771-CA6A-4888-8BEC-560F9A78C7BC}" destId="{996D6B9C-E5FE-4CB4-90FA-BDA9850D3152}" srcOrd="8" destOrd="0" parTransId="{076DEA56-4F4E-484B-8A8C-1F803F8A336C}" sibTransId="{9446478C-A5B6-43F3-B16B-8F475E08B9DF}"/>
    <dgm:cxn modelId="{A892C7B9-5575-4E58-B885-1F24C98FB051}" srcId="{2FDA5771-CA6A-4888-8BEC-560F9A78C7BC}" destId="{FC5DD304-6272-4D9D-8AB3-16E52B87B788}" srcOrd="0" destOrd="0" parTransId="{838723C7-AA29-4AE9-A53D-E329D1786CBD}" sibTransId="{DB9FF9A3-2D76-414C-981B-CAF7FBEEF915}"/>
    <dgm:cxn modelId="{CD105C36-788F-44EA-8996-E58091040222}" srcId="{2FDA5771-CA6A-4888-8BEC-560F9A78C7BC}" destId="{3B775249-6C50-46DC-8E91-FADE04DB327A}" srcOrd="6" destOrd="0" parTransId="{34394297-F53B-4950-8950-7E0AF45EAE6C}" sibTransId="{CCE74297-DE49-49E7-AB32-D2C143F074F9}"/>
    <dgm:cxn modelId="{60714442-1DDA-49F1-ADC8-6AEA25D76801}" type="presOf" srcId="{CCE74297-DE49-49E7-AB32-D2C143F074F9}" destId="{2DDCE37C-9F92-4ECE-B78A-141BF405B3DF}" srcOrd="0" destOrd="0" presId="urn:microsoft.com/office/officeart/2005/8/layout/bProcess4"/>
    <dgm:cxn modelId="{91D20D7C-40FA-4651-984A-BB62C25C5B3B}" type="presOf" srcId="{B708B52A-3B53-43EE-8B91-A2E04D898EC3}" destId="{CBDC4EEF-D9EF-4D0A-A24B-4B3F6EC45FCC}" srcOrd="0" destOrd="0" presId="urn:microsoft.com/office/officeart/2005/8/layout/bProcess4"/>
    <dgm:cxn modelId="{3B14EE00-EE44-49BE-A755-D1C1279828F6}" type="presOf" srcId="{DB9FF9A3-2D76-414C-981B-CAF7FBEEF915}" destId="{3ADBA1F3-E559-49E0-BA8F-387FA76B5A53}" srcOrd="0" destOrd="0" presId="urn:microsoft.com/office/officeart/2005/8/layout/bProcess4"/>
    <dgm:cxn modelId="{121E47F5-ACD1-4EB1-86B0-1A7B15CBC7FA}" srcId="{2FDA5771-CA6A-4888-8BEC-560F9A78C7BC}" destId="{8D98E71B-D555-4C30-903C-EF58F45E9005}" srcOrd="3" destOrd="0" parTransId="{29265442-63D6-4F01-8C7A-4C8B7F9C497F}" sibTransId="{B708B52A-3B53-43EE-8B91-A2E04D898EC3}"/>
    <dgm:cxn modelId="{8AA79C93-ADCE-4584-AF34-7F8C469AC11B}" type="presOf" srcId="{33F40BEC-B864-4EEE-885A-511B83D9DD52}" destId="{F9518782-D40C-45E6-8F99-29D1EC9FB4D0}" srcOrd="0" destOrd="0" presId="urn:microsoft.com/office/officeart/2005/8/layout/bProcess4"/>
    <dgm:cxn modelId="{4B35BFAB-EBB1-4B8B-94F2-0BC9A76855D3}" srcId="{2FDA5771-CA6A-4888-8BEC-560F9A78C7BC}" destId="{BEB2F2CB-4817-4FA2-83C5-6C4B4D83EAD4}" srcOrd="7" destOrd="0" parTransId="{BF8F0535-CD2E-4D22-8C66-CA582B0FCB9B}" sibTransId="{50ED5AC3-57F3-46B7-853E-3039C3821378}"/>
    <dgm:cxn modelId="{CE653E59-CB52-4B53-8EFC-9E736F45055A}" type="presOf" srcId="{E246114F-3E92-44B3-BD9D-4D37E1318DCF}" destId="{B2A8911B-E7C1-481B-9B75-DCBDC33E1D48}" srcOrd="0" destOrd="0" presId="urn:microsoft.com/office/officeart/2005/8/layout/bProcess4"/>
    <dgm:cxn modelId="{B69BA98C-2540-4AFA-B2B6-2348CAE17AD3}" type="presOf" srcId="{098888A5-F49A-463B-8DD1-DCCFE1C7D025}" destId="{7A98B02F-EB8B-4C95-857C-41C1F377D4B8}" srcOrd="0" destOrd="0" presId="urn:microsoft.com/office/officeart/2005/8/layout/bProcess4"/>
    <dgm:cxn modelId="{A9BA4C91-AD3C-49A3-B4DC-D9BF7B4A798F}" type="presOf" srcId="{FC5DD304-6272-4D9D-8AB3-16E52B87B788}" destId="{4250E059-417E-4313-8C36-530DB7D220C7}" srcOrd="0" destOrd="0" presId="urn:microsoft.com/office/officeart/2005/8/layout/bProcess4"/>
    <dgm:cxn modelId="{57BDE237-EC99-42C6-A3B7-A99A02F757EC}" type="presOf" srcId="{61CD591A-86CF-4D23-BD9A-ECCBE82DBDBA}" destId="{DB267650-F83C-4124-9302-37C2655F9111}" srcOrd="0" destOrd="0" presId="urn:microsoft.com/office/officeart/2005/8/layout/bProcess4"/>
    <dgm:cxn modelId="{054F9FF0-1444-4275-82BF-3034D881B924}" srcId="{2FDA5771-CA6A-4888-8BEC-560F9A78C7BC}" destId="{098888A5-F49A-463B-8DD1-DCCFE1C7D025}" srcOrd="1" destOrd="0" parTransId="{3B449035-E0D0-4A54-B2BD-8DCF677B0CCF}" sibTransId="{4BEB6348-D11C-4DE8-9F32-9AFD79E57E06}"/>
    <dgm:cxn modelId="{4DD558EC-B901-4D0A-BBCC-8F299217C0A1}" type="presOf" srcId="{4BEB6348-D11C-4DE8-9F32-9AFD79E57E06}" destId="{CE6C230B-E085-410C-8F03-C56CD8597EC4}" srcOrd="0" destOrd="0" presId="urn:microsoft.com/office/officeart/2005/8/layout/bProcess4"/>
    <dgm:cxn modelId="{8A6EB34E-169E-478D-995F-ACE978FEE8A4}" type="presOf" srcId="{486EC4C8-658E-4C77-B8E3-58E37112FB1A}" destId="{478FDB54-B4EE-4067-84DE-83A6E6DA5722}" srcOrd="0" destOrd="0" presId="urn:microsoft.com/office/officeart/2005/8/layout/bProcess4"/>
    <dgm:cxn modelId="{DCA1D12D-566A-4224-9C7E-C97C80E9E8BE}" type="presOf" srcId="{3B775249-6C50-46DC-8E91-FADE04DB327A}" destId="{A80D7CB4-DB28-4DC2-8496-A5828B744CD5}" srcOrd="0" destOrd="0" presId="urn:microsoft.com/office/officeart/2005/8/layout/bProcess4"/>
    <dgm:cxn modelId="{F8468998-4437-4634-A042-C474C3007998}" type="presOf" srcId="{8D98E71B-D555-4C30-903C-EF58F45E9005}" destId="{3547DAF9-C44C-4DE5-8421-C2A4F83C6282}" srcOrd="0" destOrd="0" presId="urn:microsoft.com/office/officeart/2005/8/layout/bProcess4"/>
    <dgm:cxn modelId="{86BC155B-F119-4366-8237-EB3FB1851086}" srcId="{2FDA5771-CA6A-4888-8BEC-560F9A78C7BC}" destId="{9D04E679-2A8E-49D5-AE0F-AB3A97C7A5AC}" srcOrd="2" destOrd="0" parTransId="{73D94DC0-7EA6-4830-A493-DC66CC7856B5}" sibTransId="{33F40BEC-B864-4EEE-885A-511B83D9DD52}"/>
    <dgm:cxn modelId="{82A08E69-CE96-4863-A65E-86A53BC65A22}" type="presOf" srcId="{50ED5AC3-57F3-46B7-853E-3039C3821378}" destId="{67D36BDF-4B8E-4989-8EE1-4AA0302C033C}" srcOrd="0" destOrd="0" presId="urn:microsoft.com/office/officeart/2005/8/layout/bProcess4"/>
    <dgm:cxn modelId="{5B876EFB-08AE-4D78-B591-2D97A8DA87B8}" type="presOf" srcId="{55D0100F-4EDC-4269-B216-047EB92B8674}" destId="{D3B2335C-B5AD-4790-96BD-282AEB984334}" srcOrd="0" destOrd="0" presId="urn:microsoft.com/office/officeart/2005/8/layout/bProcess4"/>
    <dgm:cxn modelId="{777380BB-636E-441D-9FE9-9445A2221C9A}" type="presOf" srcId="{996D6B9C-E5FE-4CB4-90FA-BDA9850D3152}" destId="{F069A449-3DEC-4E87-989A-002078F8DA7B}" srcOrd="0" destOrd="0" presId="urn:microsoft.com/office/officeart/2005/8/layout/bProcess4"/>
    <dgm:cxn modelId="{4A46F84B-9CDE-4A57-905C-5C2251566FFD}" srcId="{2FDA5771-CA6A-4888-8BEC-560F9A78C7BC}" destId="{55D0100F-4EDC-4269-B216-047EB92B8674}" srcOrd="4" destOrd="0" parTransId="{1E289CAD-0A90-4FDC-BC6F-C1CAC8D8384C}" sibTransId="{61CD591A-86CF-4D23-BD9A-ECCBE82DBDBA}"/>
    <dgm:cxn modelId="{A1690619-1658-4548-86AB-677813376D26}" type="presOf" srcId="{9D04E679-2A8E-49D5-AE0F-AB3A97C7A5AC}" destId="{E13D1904-2F89-433F-BDFF-FB8FAE80B42E}" srcOrd="0" destOrd="0" presId="urn:microsoft.com/office/officeart/2005/8/layout/bProcess4"/>
    <dgm:cxn modelId="{1FB90C0B-E03A-4EF1-A99B-C70B2E831F51}" type="presOf" srcId="{BEB2F2CB-4817-4FA2-83C5-6C4B4D83EAD4}" destId="{208141BB-AE42-4A73-A58F-31EE938CF37F}" srcOrd="0" destOrd="0" presId="urn:microsoft.com/office/officeart/2005/8/layout/bProcess4"/>
    <dgm:cxn modelId="{A924BA95-EB07-4669-A85C-89C101C3F4F6}" srcId="{2FDA5771-CA6A-4888-8BEC-560F9A78C7BC}" destId="{E246114F-3E92-44B3-BD9D-4D37E1318DCF}" srcOrd="5" destOrd="0" parTransId="{E9F7DAC2-0154-41B4-ABA2-BD71FB1D495F}" sibTransId="{486EC4C8-658E-4C77-B8E3-58E37112FB1A}"/>
    <dgm:cxn modelId="{28652412-B1A0-4AAB-A21B-8C6C655B9757}" type="presOf" srcId="{2FDA5771-CA6A-4888-8BEC-560F9A78C7BC}" destId="{181DA304-C7AB-4F89-990E-06571A57F67E}" srcOrd="0" destOrd="0" presId="urn:microsoft.com/office/officeart/2005/8/layout/bProcess4"/>
    <dgm:cxn modelId="{D9A52403-1851-4792-8ABE-BFBC3AC1FD1E}" type="presParOf" srcId="{181DA304-C7AB-4F89-990E-06571A57F67E}" destId="{45A4D931-8383-44B8-A032-FC7CDBE3006D}" srcOrd="0" destOrd="0" presId="urn:microsoft.com/office/officeart/2005/8/layout/bProcess4"/>
    <dgm:cxn modelId="{98F59028-1754-448D-8BD4-4CE27F10AF2B}" type="presParOf" srcId="{45A4D931-8383-44B8-A032-FC7CDBE3006D}" destId="{E4248094-8215-4100-91EF-44917DC7CE48}" srcOrd="0" destOrd="0" presId="urn:microsoft.com/office/officeart/2005/8/layout/bProcess4"/>
    <dgm:cxn modelId="{98AE3F45-1D95-4FED-814F-AE131F7508DB}" type="presParOf" srcId="{45A4D931-8383-44B8-A032-FC7CDBE3006D}" destId="{4250E059-417E-4313-8C36-530DB7D220C7}" srcOrd="1" destOrd="0" presId="urn:microsoft.com/office/officeart/2005/8/layout/bProcess4"/>
    <dgm:cxn modelId="{5A989E6D-3E25-46DB-87ED-8F881E64C612}" type="presParOf" srcId="{181DA304-C7AB-4F89-990E-06571A57F67E}" destId="{3ADBA1F3-E559-49E0-BA8F-387FA76B5A53}" srcOrd="1" destOrd="0" presId="urn:microsoft.com/office/officeart/2005/8/layout/bProcess4"/>
    <dgm:cxn modelId="{1061A6A4-2D15-4074-9EE1-FD26F98C65DD}" type="presParOf" srcId="{181DA304-C7AB-4F89-990E-06571A57F67E}" destId="{2A5926A8-BE79-4C4E-8F11-B20949533505}" srcOrd="2" destOrd="0" presId="urn:microsoft.com/office/officeart/2005/8/layout/bProcess4"/>
    <dgm:cxn modelId="{E9097673-EFBD-499D-90C6-4CB15170922C}" type="presParOf" srcId="{2A5926A8-BE79-4C4E-8F11-B20949533505}" destId="{900AB3D9-5DF0-4030-B5A2-1F05B6059724}" srcOrd="0" destOrd="0" presId="urn:microsoft.com/office/officeart/2005/8/layout/bProcess4"/>
    <dgm:cxn modelId="{F2D2EBD5-B936-4445-8381-36EC29974FF8}" type="presParOf" srcId="{2A5926A8-BE79-4C4E-8F11-B20949533505}" destId="{7A98B02F-EB8B-4C95-857C-41C1F377D4B8}" srcOrd="1" destOrd="0" presId="urn:microsoft.com/office/officeart/2005/8/layout/bProcess4"/>
    <dgm:cxn modelId="{8C5469FD-3466-4E8A-9210-1A207E78F13D}" type="presParOf" srcId="{181DA304-C7AB-4F89-990E-06571A57F67E}" destId="{CE6C230B-E085-410C-8F03-C56CD8597EC4}" srcOrd="3" destOrd="0" presId="urn:microsoft.com/office/officeart/2005/8/layout/bProcess4"/>
    <dgm:cxn modelId="{FC7E73F3-54BA-4932-BB1D-97CD05C1B85E}" type="presParOf" srcId="{181DA304-C7AB-4F89-990E-06571A57F67E}" destId="{C49796D7-A2A8-49FA-B582-F700518C99FB}" srcOrd="4" destOrd="0" presId="urn:microsoft.com/office/officeart/2005/8/layout/bProcess4"/>
    <dgm:cxn modelId="{79D7AFD8-D91D-46D7-8696-87D13FD933F9}" type="presParOf" srcId="{C49796D7-A2A8-49FA-B582-F700518C99FB}" destId="{EE2C2129-506D-4ED4-87A5-5098B2FD094E}" srcOrd="0" destOrd="0" presId="urn:microsoft.com/office/officeart/2005/8/layout/bProcess4"/>
    <dgm:cxn modelId="{CC7AC076-0A09-4A06-AEE3-5FD0BA3EE79D}" type="presParOf" srcId="{C49796D7-A2A8-49FA-B582-F700518C99FB}" destId="{E13D1904-2F89-433F-BDFF-FB8FAE80B42E}" srcOrd="1" destOrd="0" presId="urn:microsoft.com/office/officeart/2005/8/layout/bProcess4"/>
    <dgm:cxn modelId="{77A7CF80-A65F-4CE6-9A31-69AD0A44C5B9}" type="presParOf" srcId="{181DA304-C7AB-4F89-990E-06571A57F67E}" destId="{F9518782-D40C-45E6-8F99-29D1EC9FB4D0}" srcOrd="5" destOrd="0" presId="urn:microsoft.com/office/officeart/2005/8/layout/bProcess4"/>
    <dgm:cxn modelId="{95BAD952-94CC-4CBA-A7EC-B4082F336356}" type="presParOf" srcId="{181DA304-C7AB-4F89-990E-06571A57F67E}" destId="{973065BC-C36C-4B9B-875D-818D28325134}" srcOrd="6" destOrd="0" presId="urn:microsoft.com/office/officeart/2005/8/layout/bProcess4"/>
    <dgm:cxn modelId="{D41F0C21-54D3-4D5D-8A43-CFFCC8B626B5}" type="presParOf" srcId="{973065BC-C36C-4B9B-875D-818D28325134}" destId="{83F17CBA-A09F-4590-95AC-748D16EC6763}" srcOrd="0" destOrd="0" presId="urn:microsoft.com/office/officeart/2005/8/layout/bProcess4"/>
    <dgm:cxn modelId="{81BCC8E9-6CD4-4B1A-B585-08C367D3DC3C}" type="presParOf" srcId="{973065BC-C36C-4B9B-875D-818D28325134}" destId="{3547DAF9-C44C-4DE5-8421-C2A4F83C6282}" srcOrd="1" destOrd="0" presId="urn:microsoft.com/office/officeart/2005/8/layout/bProcess4"/>
    <dgm:cxn modelId="{A03796EA-D994-4CCC-8C00-C68FAB760695}" type="presParOf" srcId="{181DA304-C7AB-4F89-990E-06571A57F67E}" destId="{CBDC4EEF-D9EF-4D0A-A24B-4B3F6EC45FCC}" srcOrd="7" destOrd="0" presId="urn:microsoft.com/office/officeart/2005/8/layout/bProcess4"/>
    <dgm:cxn modelId="{963CF8DB-B7D9-478E-88CF-99E174DBBA46}" type="presParOf" srcId="{181DA304-C7AB-4F89-990E-06571A57F67E}" destId="{E898635C-1AB7-4B85-A05D-39E00353B200}" srcOrd="8" destOrd="0" presId="urn:microsoft.com/office/officeart/2005/8/layout/bProcess4"/>
    <dgm:cxn modelId="{991B2EE4-57A5-4323-BFD2-10ECAEAF5BBC}" type="presParOf" srcId="{E898635C-1AB7-4B85-A05D-39E00353B200}" destId="{06DCBED0-D81B-4969-8685-63AC6D788FA7}" srcOrd="0" destOrd="0" presId="urn:microsoft.com/office/officeart/2005/8/layout/bProcess4"/>
    <dgm:cxn modelId="{292D6A62-CE10-4CE7-8CDB-E9C28FF639AE}" type="presParOf" srcId="{E898635C-1AB7-4B85-A05D-39E00353B200}" destId="{D3B2335C-B5AD-4790-96BD-282AEB984334}" srcOrd="1" destOrd="0" presId="urn:microsoft.com/office/officeart/2005/8/layout/bProcess4"/>
    <dgm:cxn modelId="{82DDAA4E-6BEC-484D-A269-5BB2D0874778}" type="presParOf" srcId="{181DA304-C7AB-4F89-990E-06571A57F67E}" destId="{DB267650-F83C-4124-9302-37C2655F9111}" srcOrd="9" destOrd="0" presId="urn:microsoft.com/office/officeart/2005/8/layout/bProcess4"/>
    <dgm:cxn modelId="{63B32A68-8252-4969-93D8-4BA7357C169C}" type="presParOf" srcId="{181DA304-C7AB-4F89-990E-06571A57F67E}" destId="{B6284779-265B-4465-8BC6-BCCC1E607848}" srcOrd="10" destOrd="0" presId="urn:microsoft.com/office/officeart/2005/8/layout/bProcess4"/>
    <dgm:cxn modelId="{E07BFA0E-5674-4838-9981-6BA6DBCF7C61}" type="presParOf" srcId="{B6284779-265B-4465-8BC6-BCCC1E607848}" destId="{21C65EAA-2028-44F3-A338-EF3599FE19A4}" srcOrd="0" destOrd="0" presId="urn:microsoft.com/office/officeart/2005/8/layout/bProcess4"/>
    <dgm:cxn modelId="{D1ABC56A-E48A-49D4-8DA2-A676D2F25280}" type="presParOf" srcId="{B6284779-265B-4465-8BC6-BCCC1E607848}" destId="{B2A8911B-E7C1-481B-9B75-DCBDC33E1D48}" srcOrd="1" destOrd="0" presId="urn:microsoft.com/office/officeart/2005/8/layout/bProcess4"/>
    <dgm:cxn modelId="{6336101B-CEFD-4209-8243-95E51C22683D}" type="presParOf" srcId="{181DA304-C7AB-4F89-990E-06571A57F67E}" destId="{478FDB54-B4EE-4067-84DE-83A6E6DA5722}" srcOrd="11" destOrd="0" presId="urn:microsoft.com/office/officeart/2005/8/layout/bProcess4"/>
    <dgm:cxn modelId="{265D4400-89FD-4668-9F64-FDFD14F1DFA6}" type="presParOf" srcId="{181DA304-C7AB-4F89-990E-06571A57F67E}" destId="{BF8BEE3E-B267-4160-8D57-468C9C464B48}" srcOrd="12" destOrd="0" presId="urn:microsoft.com/office/officeart/2005/8/layout/bProcess4"/>
    <dgm:cxn modelId="{30407787-0F61-4FD9-BF5E-8AB34C6177BB}" type="presParOf" srcId="{BF8BEE3E-B267-4160-8D57-468C9C464B48}" destId="{E41E1ACF-942F-4579-8678-81F002A95083}" srcOrd="0" destOrd="0" presId="urn:microsoft.com/office/officeart/2005/8/layout/bProcess4"/>
    <dgm:cxn modelId="{BBFD63D2-FD05-46A7-BFA3-D5FB96E878FF}" type="presParOf" srcId="{BF8BEE3E-B267-4160-8D57-468C9C464B48}" destId="{A80D7CB4-DB28-4DC2-8496-A5828B744CD5}" srcOrd="1" destOrd="0" presId="urn:microsoft.com/office/officeart/2005/8/layout/bProcess4"/>
    <dgm:cxn modelId="{EA035956-4ED0-4F90-ADDC-614737ADECD9}" type="presParOf" srcId="{181DA304-C7AB-4F89-990E-06571A57F67E}" destId="{2DDCE37C-9F92-4ECE-B78A-141BF405B3DF}" srcOrd="13" destOrd="0" presId="urn:microsoft.com/office/officeart/2005/8/layout/bProcess4"/>
    <dgm:cxn modelId="{687E32FA-70E6-41AF-905E-F36EE00C4213}" type="presParOf" srcId="{181DA304-C7AB-4F89-990E-06571A57F67E}" destId="{FA563660-F0DA-4D25-9CB4-229C4726E5FC}" srcOrd="14" destOrd="0" presId="urn:microsoft.com/office/officeart/2005/8/layout/bProcess4"/>
    <dgm:cxn modelId="{2B6A2577-1190-4F22-9698-C2F14CC6BBDA}" type="presParOf" srcId="{FA563660-F0DA-4D25-9CB4-229C4726E5FC}" destId="{9DDCF35F-29BC-4F72-BD31-BFCCED11EDE5}" srcOrd="0" destOrd="0" presId="urn:microsoft.com/office/officeart/2005/8/layout/bProcess4"/>
    <dgm:cxn modelId="{E50D959C-7D6C-4A4E-993D-29DFAED94EAE}" type="presParOf" srcId="{FA563660-F0DA-4D25-9CB4-229C4726E5FC}" destId="{208141BB-AE42-4A73-A58F-31EE938CF37F}" srcOrd="1" destOrd="0" presId="urn:microsoft.com/office/officeart/2005/8/layout/bProcess4"/>
    <dgm:cxn modelId="{FE909A4C-C7D0-4C0C-BDF8-03EFCC690D47}" type="presParOf" srcId="{181DA304-C7AB-4F89-990E-06571A57F67E}" destId="{67D36BDF-4B8E-4989-8EE1-4AA0302C033C}" srcOrd="15" destOrd="0" presId="urn:microsoft.com/office/officeart/2005/8/layout/bProcess4"/>
    <dgm:cxn modelId="{02396844-6F4A-485F-94A8-A1223838338E}" type="presParOf" srcId="{181DA304-C7AB-4F89-990E-06571A57F67E}" destId="{CFF7D196-8099-4454-BEC4-E84424791093}" srcOrd="16" destOrd="0" presId="urn:microsoft.com/office/officeart/2005/8/layout/bProcess4"/>
    <dgm:cxn modelId="{BD8ED1EC-F583-4C76-880B-9A4F4F631A72}" type="presParOf" srcId="{CFF7D196-8099-4454-BEC4-E84424791093}" destId="{FA5D016A-79B5-44EA-9443-89C39C25E662}" srcOrd="0" destOrd="0" presId="urn:microsoft.com/office/officeart/2005/8/layout/bProcess4"/>
    <dgm:cxn modelId="{0732B162-AD81-4A69-8682-76D41121E07C}" type="presParOf" srcId="{CFF7D196-8099-4454-BEC4-E84424791093}" destId="{F069A449-3DEC-4E87-989A-002078F8DA7B}" srcOrd="1" destOrd="0" presId="urn:microsoft.com/office/officeart/2005/8/layout/bProcess4"/>
  </dgm:cxnLst>
  <dgm:bg/>
  <dgm:whole/>
</dgm:dataModel>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05EC1ED-B183-4182-802D-F1F3499A37D3}" type="datetimeFigureOut">
              <a:rPr lang="en-US" smtClean="0"/>
              <a:pPr/>
              <a:t>12/6/2017</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955AB9A-4311-4650-B8C6-AAE7DE755A90}"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05EC1ED-B183-4182-802D-F1F3499A37D3}" type="datetimeFigureOut">
              <a:rPr lang="en-US" smtClean="0"/>
              <a:pPr/>
              <a:t>12/6/2017</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955AB9A-4311-4650-B8C6-AAE7DE755A90}"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05EC1ED-B183-4182-802D-F1F3499A37D3}" type="datetimeFigureOut">
              <a:rPr lang="en-US" smtClean="0"/>
              <a:pPr/>
              <a:t>12/6/2017</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955AB9A-4311-4650-B8C6-AAE7DE755A90}"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7"/>
            <a:ext cx="7772400" cy="1470025"/>
          </a:xfrm>
          <a:prstGeom prst="rect">
            <a:avLst/>
          </a:prstGeom>
        </p:spPr>
        <p:txBody>
          <a:bodyPr lIns="51206" tIns="25603" rIns="51206" bIns="25603"/>
          <a:lstStyle/>
          <a:p>
            <a:r>
              <a:rPr lang="en-US" smtClean="0"/>
              <a:t>Click to edit Master title style</a:t>
            </a:r>
            <a:endParaRPr lang="en-IN"/>
          </a:p>
        </p:txBody>
      </p:sp>
      <p:sp>
        <p:nvSpPr>
          <p:cNvPr id="3" name="Subtitle 2"/>
          <p:cNvSpPr>
            <a:spLocks noGrp="1"/>
          </p:cNvSpPr>
          <p:nvPr>
            <p:ph type="subTitle" idx="1"/>
          </p:nvPr>
        </p:nvSpPr>
        <p:spPr>
          <a:xfrm>
            <a:off x="1371601" y="3886200"/>
            <a:ext cx="6400800" cy="1752600"/>
          </a:xfrm>
          <a:prstGeom prst="rect">
            <a:avLst/>
          </a:prstGeom>
        </p:spPr>
        <p:txBody>
          <a:bodyPr lIns="51206" tIns="25603" rIns="51206" bIns="25603"/>
          <a:lstStyle>
            <a:lvl1pPr marL="0" indent="0" algn="ctr">
              <a:buNone/>
              <a:defRPr>
                <a:solidFill>
                  <a:schemeClr val="tx1">
                    <a:tint val="75000"/>
                  </a:schemeClr>
                </a:solidFill>
              </a:defRPr>
            </a:lvl1pPr>
            <a:lvl2pPr marL="256032" indent="0" algn="ctr">
              <a:buNone/>
              <a:defRPr>
                <a:solidFill>
                  <a:schemeClr val="tx1">
                    <a:tint val="75000"/>
                  </a:schemeClr>
                </a:solidFill>
              </a:defRPr>
            </a:lvl2pPr>
            <a:lvl3pPr marL="512064" indent="0" algn="ctr">
              <a:buNone/>
              <a:defRPr>
                <a:solidFill>
                  <a:schemeClr val="tx1">
                    <a:tint val="75000"/>
                  </a:schemeClr>
                </a:solidFill>
              </a:defRPr>
            </a:lvl3pPr>
            <a:lvl4pPr marL="768096" indent="0" algn="ctr">
              <a:buNone/>
              <a:defRPr>
                <a:solidFill>
                  <a:schemeClr val="tx1">
                    <a:tint val="75000"/>
                  </a:schemeClr>
                </a:solidFill>
              </a:defRPr>
            </a:lvl4pPr>
            <a:lvl5pPr marL="1024128" indent="0" algn="ctr">
              <a:buNone/>
              <a:defRPr>
                <a:solidFill>
                  <a:schemeClr val="tx1">
                    <a:tint val="75000"/>
                  </a:schemeClr>
                </a:solidFill>
              </a:defRPr>
            </a:lvl5pPr>
            <a:lvl6pPr marL="1280160" indent="0" algn="ctr">
              <a:buNone/>
              <a:defRPr>
                <a:solidFill>
                  <a:schemeClr val="tx1">
                    <a:tint val="75000"/>
                  </a:schemeClr>
                </a:solidFill>
              </a:defRPr>
            </a:lvl6pPr>
            <a:lvl7pPr marL="1536192" indent="0" algn="ctr">
              <a:buNone/>
              <a:defRPr>
                <a:solidFill>
                  <a:schemeClr val="tx1">
                    <a:tint val="75000"/>
                  </a:schemeClr>
                </a:solidFill>
              </a:defRPr>
            </a:lvl7pPr>
            <a:lvl8pPr marL="1792224" indent="0" algn="ctr">
              <a:buNone/>
              <a:defRPr>
                <a:solidFill>
                  <a:schemeClr val="tx1">
                    <a:tint val="75000"/>
                  </a:schemeClr>
                </a:solidFill>
              </a:defRPr>
            </a:lvl8pPr>
            <a:lvl9pPr marL="2048256"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lIns="51206" tIns="25603" rIns="51206" bIns="25603"/>
          <a:lstStyle/>
          <a:p>
            <a:fld id="{2D7F4DDB-A39C-491C-ADA8-48FAD1E88263}" type="datetimeFigureOut">
              <a:rPr lang="en-US" smtClean="0"/>
              <a:pPr/>
              <a:t>12/6/2017</a:t>
            </a:fld>
            <a:endParaRPr lang="en-IN"/>
          </a:p>
        </p:txBody>
      </p:sp>
      <p:sp>
        <p:nvSpPr>
          <p:cNvPr id="5" name="Footer Placeholder 4"/>
          <p:cNvSpPr>
            <a:spLocks noGrp="1"/>
          </p:cNvSpPr>
          <p:nvPr>
            <p:ph type="ftr" sz="quarter" idx="11"/>
          </p:nvPr>
        </p:nvSpPr>
        <p:spPr>
          <a:xfrm>
            <a:off x="3124201" y="6356352"/>
            <a:ext cx="2895600" cy="365125"/>
          </a:xfrm>
          <a:prstGeom prst="rect">
            <a:avLst/>
          </a:prstGeom>
        </p:spPr>
        <p:txBody>
          <a:bodyPr lIns="51206" tIns="25603" rIns="51206" bIns="25603"/>
          <a:lstStyle/>
          <a:p>
            <a:endParaRPr lang="en-IN"/>
          </a:p>
        </p:txBody>
      </p:sp>
      <p:sp>
        <p:nvSpPr>
          <p:cNvPr id="6" name="Slide Number Placeholder 5"/>
          <p:cNvSpPr>
            <a:spLocks noGrp="1"/>
          </p:cNvSpPr>
          <p:nvPr>
            <p:ph type="sldNum" sz="quarter" idx="12"/>
          </p:nvPr>
        </p:nvSpPr>
        <p:spPr>
          <a:xfrm>
            <a:off x="6553200" y="6356352"/>
            <a:ext cx="2133600" cy="365125"/>
          </a:xfrm>
          <a:prstGeom prst="rect">
            <a:avLst/>
          </a:prstGeom>
        </p:spPr>
        <p:txBody>
          <a:bodyPr lIns="51206" tIns="25603" rIns="51206" bIns="25603"/>
          <a:lstStyle/>
          <a:p>
            <a:fld id="{E394D10F-E797-45DE-81CB-F373A54C7AA1}"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05EC1ED-B183-4182-802D-F1F3499A37D3}" type="datetimeFigureOut">
              <a:rPr lang="en-US" smtClean="0"/>
              <a:pPr/>
              <a:t>12/6/2017</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955AB9A-4311-4650-B8C6-AAE7DE755A90}"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05EC1ED-B183-4182-802D-F1F3499A37D3}" type="datetimeFigureOut">
              <a:rPr lang="en-US" smtClean="0"/>
              <a:pPr/>
              <a:t>12/6/2017</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955AB9A-4311-4650-B8C6-AAE7DE755A90}"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05EC1ED-B183-4182-802D-F1F3499A37D3}" type="datetimeFigureOut">
              <a:rPr lang="en-US" smtClean="0"/>
              <a:pPr/>
              <a:t>12/6/2017</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955AB9A-4311-4650-B8C6-AAE7DE755A90}"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105EC1ED-B183-4182-802D-F1F3499A37D3}" type="datetimeFigureOut">
              <a:rPr lang="en-US" smtClean="0"/>
              <a:pPr/>
              <a:t>12/6/2017</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955AB9A-4311-4650-B8C6-AAE7DE755A90}"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05EC1ED-B183-4182-802D-F1F3499A37D3}" type="datetimeFigureOut">
              <a:rPr lang="en-US" smtClean="0"/>
              <a:pPr/>
              <a:t>12/6/2017</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955AB9A-4311-4650-B8C6-AAE7DE755A90}"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05EC1ED-B183-4182-802D-F1F3499A37D3}" type="datetimeFigureOut">
              <a:rPr lang="en-US" smtClean="0"/>
              <a:pPr/>
              <a:t>12/6/2017</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955AB9A-4311-4650-B8C6-AAE7DE755A90}"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05EC1ED-B183-4182-802D-F1F3499A37D3}" type="datetimeFigureOut">
              <a:rPr lang="en-US" smtClean="0"/>
              <a:pPr/>
              <a:t>12/6/2017</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955AB9A-4311-4650-B8C6-AAE7DE755A90}"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05EC1ED-B183-4182-802D-F1F3499A37D3}" type="datetimeFigureOut">
              <a:rPr lang="en-US" smtClean="0"/>
              <a:pPr/>
              <a:t>12/6/2017</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955AB9A-4311-4650-B8C6-AAE7DE755A90}"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Date Placeholder 3"/>
          <p:cNvSpPr txBox="1">
            <a:spLocks/>
          </p:cNvSpPr>
          <p:nvPr userDrawn="1"/>
        </p:nvSpPr>
        <p:spPr>
          <a:xfrm>
            <a:off x="914321" y="9534527"/>
            <a:ext cx="2133571" cy="273864"/>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7F4DDB-A39C-491C-ADA8-48FAD1E88263}" type="datetimeFigureOut">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12/6/2017</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Slide Number Placeholder 5"/>
          <p:cNvSpPr txBox="1">
            <a:spLocks/>
          </p:cNvSpPr>
          <p:nvPr userDrawn="1"/>
        </p:nvSpPr>
        <p:spPr>
          <a:xfrm>
            <a:off x="13105263" y="9534527"/>
            <a:ext cx="2133571" cy="27386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94D10F-E797-45DE-81CB-F373A54C7AA1}" type="slidenum">
              <a:rPr kumimoji="0" lang="en-IN"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grpSp>
        <p:nvGrpSpPr>
          <p:cNvPr id="25" name="Group 24"/>
          <p:cNvGrpSpPr/>
          <p:nvPr userDrawn="1"/>
        </p:nvGrpSpPr>
        <p:grpSpPr>
          <a:xfrm>
            <a:off x="7508623" y="0"/>
            <a:ext cx="1635377" cy="392937"/>
            <a:chOff x="14001860" y="-36"/>
            <a:chExt cx="4162474" cy="1000131"/>
          </a:xfrm>
        </p:grpSpPr>
        <p:sp>
          <p:nvSpPr>
            <p:cNvPr id="26" name="Snip Diagonal Corner Rectangle 25"/>
            <p:cNvSpPr/>
            <p:nvPr userDrawn="1"/>
          </p:nvSpPr>
          <p:spPr>
            <a:xfrm>
              <a:off x="15859258" y="71394"/>
              <a:ext cx="2000275" cy="214322"/>
            </a:xfrm>
            <a:prstGeom prst="snip2DiagRect">
              <a:avLst/>
            </a:prstGeom>
            <a:solidFill>
              <a:srgbClr val="00B050">
                <a:alpha val="8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27" name="Snip Diagonal Corner Rectangle 26"/>
            <p:cNvSpPr/>
            <p:nvPr userDrawn="1"/>
          </p:nvSpPr>
          <p:spPr>
            <a:xfrm>
              <a:off x="16164059" y="500025"/>
              <a:ext cx="2000275" cy="214319"/>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28" name="Snip Diagonal Corner Rectangle 27"/>
            <p:cNvSpPr/>
            <p:nvPr userDrawn="1"/>
          </p:nvSpPr>
          <p:spPr>
            <a:xfrm>
              <a:off x="14859120" y="357148"/>
              <a:ext cx="571507" cy="142877"/>
            </a:xfrm>
            <a:prstGeom prst="snip2DiagRect">
              <a:avLst/>
            </a:prstGeom>
            <a:solidFill>
              <a:srgbClr val="00B050">
                <a:alpha val="8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29" name="Snip Diagonal Corner Rectangle 28"/>
            <p:cNvSpPr/>
            <p:nvPr userDrawn="1"/>
          </p:nvSpPr>
          <p:spPr>
            <a:xfrm>
              <a:off x="17430902" y="857218"/>
              <a:ext cx="571507" cy="142877"/>
            </a:xfrm>
            <a:prstGeom prst="snip2DiagRect">
              <a:avLst/>
            </a:prstGeom>
            <a:solidFill>
              <a:srgbClr val="00B050">
                <a:alpha val="8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30" name="Snip Diagonal Corner Rectangle 29"/>
            <p:cNvSpPr/>
            <p:nvPr userDrawn="1"/>
          </p:nvSpPr>
          <p:spPr>
            <a:xfrm>
              <a:off x="16430765" y="857218"/>
              <a:ext cx="714384" cy="142877"/>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31" name="Snip Diagonal Corner Rectangle 30"/>
            <p:cNvSpPr/>
            <p:nvPr userDrawn="1"/>
          </p:nvSpPr>
          <p:spPr>
            <a:xfrm>
              <a:off x="14001860" y="357148"/>
              <a:ext cx="714384" cy="142877"/>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32" name="Snip Diagonal Corner Rectangle 31"/>
            <p:cNvSpPr/>
            <p:nvPr userDrawn="1"/>
          </p:nvSpPr>
          <p:spPr>
            <a:xfrm>
              <a:off x="15572626" y="214278"/>
              <a:ext cx="142880" cy="71437"/>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33" name="Snip Diagonal Corner Rectangle 32"/>
            <p:cNvSpPr/>
            <p:nvPr userDrawn="1"/>
          </p:nvSpPr>
          <p:spPr>
            <a:xfrm>
              <a:off x="15725026" y="366678"/>
              <a:ext cx="142880" cy="71437"/>
            </a:xfrm>
            <a:prstGeom prst="snip2DiagRect">
              <a:avLst/>
            </a:prstGeom>
            <a:solidFill>
              <a:srgbClr val="00B050">
                <a:alpha val="8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34" name="Snip Diagonal Corner Rectangle 33"/>
            <p:cNvSpPr/>
            <p:nvPr userDrawn="1"/>
          </p:nvSpPr>
          <p:spPr>
            <a:xfrm>
              <a:off x="17215700" y="785782"/>
              <a:ext cx="142880" cy="71437"/>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35" name="Snip Diagonal Corner Rectangle 34"/>
            <p:cNvSpPr/>
            <p:nvPr userDrawn="1"/>
          </p:nvSpPr>
          <p:spPr>
            <a:xfrm>
              <a:off x="17930080" y="285716"/>
              <a:ext cx="142880" cy="71437"/>
            </a:xfrm>
            <a:prstGeom prst="snip2DiagRect">
              <a:avLst/>
            </a:prstGeom>
            <a:solidFill>
              <a:srgbClr val="00B050">
                <a:alpha val="8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36" name="Snip Diagonal Corner Rectangle 35"/>
            <p:cNvSpPr/>
            <p:nvPr userDrawn="1"/>
          </p:nvSpPr>
          <p:spPr>
            <a:xfrm>
              <a:off x="17930080" y="-36"/>
              <a:ext cx="142880" cy="71437"/>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grpSp>
      <p:grpSp>
        <p:nvGrpSpPr>
          <p:cNvPr id="40" name="Group 39"/>
          <p:cNvGrpSpPr/>
          <p:nvPr userDrawn="1"/>
        </p:nvGrpSpPr>
        <p:grpSpPr>
          <a:xfrm>
            <a:off x="7286644" y="5929330"/>
            <a:ext cx="1857356" cy="928670"/>
            <a:chOff x="15572627" y="9001118"/>
            <a:chExt cx="2713786" cy="1285882"/>
          </a:xfrm>
          <a:solidFill>
            <a:srgbClr val="00B050">
              <a:alpha val="63000"/>
            </a:srgbClr>
          </a:solidFill>
          <a:effectLst>
            <a:outerShdw blurRad="50800" dist="38100" dir="5400000" algn="t" rotWithShape="0">
              <a:prstClr val="black">
                <a:alpha val="40000"/>
              </a:prstClr>
            </a:outerShdw>
          </a:effectLst>
        </p:grpSpPr>
        <p:sp>
          <p:nvSpPr>
            <p:cNvPr id="41" name="Oval 40"/>
            <p:cNvSpPr/>
            <p:nvPr userDrawn="1"/>
          </p:nvSpPr>
          <p:spPr>
            <a:xfrm flipH="1" flipV="1">
              <a:off x="17357337" y="9681424"/>
              <a:ext cx="571894" cy="605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42" name="Oval 41"/>
            <p:cNvSpPr/>
            <p:nvPr userDrawn="1"/>
          </p:nvSpPr>
          <p:spPr>
            <a:xfrm flipH="1" flipV="1">
              <a:off x="16928776" y="9757520"/>
              <a:ext cx="500028" cy="5294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43" name="Oval 42"/>
            <p:cNvSpPr/>
            <p:nvPr userDrawn="1"/>
          </p:nvSpPr>
          <p:spPr>
            <a:xfrm flipH="1" flipV="1">
              <a:off x="17571197" y="9530612"/>
              <a:ext cx="357179" cy="378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44" name="Oval 43"/>
            <p:cNvSpPr/>
            <p:nvPr userDrawn="1"/>
          </p:nvSpPr>
          <p:spPr>
            <a:xfrm flipH="1" flipV="1">
              <a:off x="16786242" y="9833131"/>
              <a:ext cx="428622" cy="4538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45" name="Oval 44"/>
            <p:cNvSpPr/>
            <p:nvPr userDrawn="1"/>
          </p:nvSpPr>
          <p:spPr>
            <a:xfrm flipH="1" flipV="1">
              <a:off x="16429066" y="9908782"/>
              <a:ext cx="357179" cy="378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46" name="Oval 45"/>
            <p:cNvSpPr/>
            <p:nvPr userDrawn="1"/>
          </p:nvSpPr>
          <p:spPr>
            <a:xfrm flipH="1" flipV="1">
              <a:off x="17785503" y="9908785"/>
              <a:ext cx="357179" cy="378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47" name="Oval 46"/>
            <p:cNvSpPr/>
            <p:nvPr userDrawn="1"/>
          </p:nvSpPr>
          <p:spPr>
            <a:xfrm flipH="1" flipV="1">
              <a:off x="16143308" y="10060064"/>
              <a:ext cx="214311" cy="2269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48" name="Oval 47"/>
            <p:cNvSpPr/>
            <p:nvPr userDrawn="1"/>
          </p:nvSpPr>
          <p:spPr>
            <a:xfrm flipH="1" flipV="1">
              <a:off x="18072107" y="9228045"/>
              <a:ext cx="214306" cy="2269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49" name="Oval 48"/>
            <p:cNvSpPr/>
            <p:nvPr userDrawn="1"/>
          </p:nvSpPr>
          <p:spPr>
            <a:xfrm flipH="1" flipV="1">
              <a:off x="16827155" y="9649570"/>
              <a:ext cx="173400" cy="183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50" name="Oval 49"/>
            <p:cNvSpPr/>
            <p:nvPr userDrawn="1"/>
          </p:nvSpPr>
          <p:spPr>
            <a:xfrm flipH="1" flipV="1">
              <a:off x="17470083" y="9498286"/>
              <a:ext cx="173400" cy="183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51" name="Oval 50"/>
            <p:cNvSpPr/>
            <p:nvPr userDrawn="1"/>
          </p:nvSpPr>
          <p:spPr>
            <a:xfrm flipH="1" flipV="1">
              <a:off x="18113013" y="9001118"/>
              <a:ext cx="173400" cy="183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52" name="Oval 51"/>
            <p:cNvSpPr/>
            <p:nvPr userDrawn="1"/>
          </p:nvSpPr>
          <p:spPr>
            <a:xfrm flipH="1" flipV="1">
              <a:off x="15572627" y="10173532"/>
              <a:ext cx="107155" cy="1134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53" name="Oval 52"/>
            <p:cNvSpPr/>
            <p:nvPr userDrawn="1"/>
          </p:nvSpPr>
          <p:spPr>
            <a:xfrm flipH="1" flipV="1">
              <a:off x="15940190" y="10103386"/>
              <a:ext cx="173400" cy="183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54" name="Oval 53"/>
            <p:cNvSpPr/>
            <p:nvPr userDrawn="1"/>
          </p:nvSpPr>
          <p:spPr>
            <a:xfrm flipH="1" flipV="1">
              <a:off x="18071248" y="10060073"/>
              <a:ext cx="214306" cy="2269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55" name="Oval 54"/>
            <p:cNvSpPr/>
            <p:nvPr userDrawn="1"/>
          </p:nvSpPr>
          <p:spPr>
            <a:xfrm flipH="1" flipV="1">
              <a:off x="17713662" y="9378893"/>
              <a:ext cx="571894" cy="605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56" name="Oval 55"/>
            <p:cNvSpPr/>
            <p:nvPr userDrawn="1"/>
          </p:nvSpPr>
          <p:spPr>
            <a:xfrm flipH="1" flipV="1">
              <a:off x="17929231" y="9152400"/>
              <a:ext cx="357179" cy="378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57" name="Oval 56"/>
            <p:cNvSpPr/>
            <p:nvPr userDrawn="1"/>
          </p:nvSpPr>
          <p:spPr>
            <a:xfrm flipH="1" flipV="1">
              <a:off x="17713662" y="9681424"/>
              <a:ext cx="571894" cy="605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grpSp>
      <p:grpSp>
        <p:nvGrpSpPr>
          <p:cNvPr id="58" name="Group 57"/>
          <p:cNvGrpSpPr/>
          <p:nvPr userDrawn="1"/>
        </p:nvGrpSpPr>
        <p:grpSpPr>
          <a:xfrm flipH="1">
            <a:off x="-32" y="6429396"/>
            <a:ext cx="1642764" cy="392937"/>
            <a:chOff x="14001832" y="-36"/>
            <a:chExt cx="4162466" cy="1000133"/>
          </a:xfrm>
        </p:grpSpPr>
        <p:sp>
          <p:nvSpPr>
            <p:cNvPr id="59" name="Snip Diagonal Corner Rectangle 58"/>
            <p:cNvSpPr/>
            <p:nvPr userDrawn="1"/>
          </p:nvSpPr>
          <p:spPr>
            <a:xfrm>
              <a:off x="15859226" y="71395"/>
              <a:ext cx="2000272" cy="214323"/>
            </a:xfrm>
            <a:prstGeom prst="snip2DiagRect">
              <a:avLst/>
            </a:prstGeom>
            <a:solidFill>
              <a:srgbClr val="00B050">
                <a:alpha val="8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60" name="Snip Diagonal Corner Rectangle 59"/>
            <p:cNvSpPr/>
            <p:nvPr userDrawn="1"/>
          </p:nvSpPr>
          <p:spPr>
            <a:xfrm>
              <a:off x="16164026" y="500026"/>
              <a:ext cx="2000272" cy="214319"/>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61" name="Snip Diagonal Corner Rectangle 60"/>
            <p:cNvSpPr/>
            <p:nvPr userDrawn="1"/>
          </p:nvSpPr>
          <p:spPr>
            <a:xfrm>
              <a:off x="14859090" y="357148"/>
              <a:ext cx="571506" cy="142877"/>
            </a:xfrm>
            <a:prstGeom prst="snip2DiagRect">
              <a:avLst/>
            </a:prstGeom>
            <a:solidFill>
              <a:srgbClr val="00B050">
                <a:alpha val="8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62" name="Snip Diagonal Corner Rectangle 61"/>
            <p:cNvSpPr/>
            <p:nvPr userDrawn="1"/>
          </p:nvSpPr>
          <p:spPr>
            <a:xfrm>
              <a:off x="17430866" y="857220"/>
              <a:ext cx="571506" cy="142877"/>
            </a:xfrm>
            <a:prstGeom prst="snip2DiagRect">
              <a:avLst/>
            </a:prstGeom>
            <a:solidFill>
              <a:srgbClr val="00B050">
                <a:alpha val="8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63" name="Snip Diagonal Corner Rectangle 62"/>
            <p:cNvSpPr/>
            <p:nvPr userDrawn="1"/>
          </p:nvSpPr>
          <p:spPr>
            <a:xfrm>
              <a:off x="16430733" y="857220"/>
              <a:ext cx="714382" cy="142877"/>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64" name="Snip Diagonal Corner Rectangle 63"/>
            <p:cNvSpPr/>
            <p:nvPr userDrawn="1"/>
          </p:nvSpPr>
          <p:spPr>
            <a:xfrm>
              <a:off x="14001832" y="357148"/>
              <a:ext cx="714382" cy="142877"/>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65" name="Snip Diagonal Corner Rectangle 64"/>
            <p:cNvSpPr/>
            <p:nvPr userDrawn="1"/>
          </p:nvSpPr>
          <p:spPr>
            <a:xfrm>
              <a:off x="15572594" y="214279"/>
              <a:ext cx="142880" cy="71437"/>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66" name="Snip Diagonal Corner Rectangle 65"/>
            <p:cNvSpPr/>
            <p:nvPr userDrawn="1"/>
          </p:nvSpPr>
          <p:spPr>
            <a:xfrm>
              <a:off x="15724998" y="366678"/>
              <a:ext cx="142880" cy="71437"/>
            </a:xfrm>
            <a:prstGeom prst="snip2DiagRect">
              <a:avLst/>
            </a:prstGeom>
            <a:solidFill>
              <a:srgbClr val="00B050">
                <a:alpha val="8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67" name="Snip Diagonal Corner Rectangle 66"/>
            <p:cNvSpPr/>
            <p:nvPr userDrawn="1"/>
          </p:nvSpPr>
          <p:spPr>
            <a:xfrm>
              <a:off x="17215670" y="785783"/>
              <a:ext cx="142880" cy="71437"/>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68" name="Snip Diagonal Corner Rectangle 67"/>
            <p:cNvSpPr/>
            <p:nvPr userDrawn="1"/>
          </p:nvSpPr>
          <p:spPr>
            <a:xfrm>
              <a:off x="17930081" y="285716"/>
              <a:ext cx="142880" cy="71437"/>
            </a:xfrm>
            <a:prstGeom prst="snip2DiagRect">
              <a:avLst/>
            </a:prstGeom>
            <a:solidFill>
              <a:srgbClr val="00B050">
                <a:alpha val="8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69" name="Snip Diagonal Corner Rectangle 68"/>
            <p:cNvSpPr/>
            <p:nvPr userDrawn="1"/>
          </p:nvSpPr>
          <p:spPr>
            <a:xfrm>
              <a:off x="17930080" y="-36"/>
              <a:ext cx="142880" cy="71437"/>
            </a:xfrm>
            <a:prstGeom prst="snip2DiagRect">
              <a:avLst/>
            </a:prstGeom>
            <a:solidFill>
              <a:schemeClr val="accent6">
                <a:lumMod val="75000"/>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grpSp>
      <p:grpSp>
        <p:nvGrpSpPr>
          <p:cNvPr id="70" name="Group 69"/>
          <p:cNvGrpSpPr/>
          <p:nvPr userDrawn="1"/>
        </p:nvGrpSpPr>
        <p:grpSpPr>
          <a:xfrm flipH="1" flipV="1">
            <a:off x="0" y="0"/>
            <a:ext cx="2000232" cy="857256"/>
            <a:chOff x="15572627" y="9001118"/>
            <a:chExt cx="2713786" cy="1285882"/>
          </a:xfrm>
          <a:solidFill>
            <a:schemeClr val="accent6">
              <a:lumMod val="75000"/>
              <a:alpha val="63000"/>
            </a:schemeClr>
          </a:solidFill>
          <a:effectLst>
            <a:outerShdw blurRad="50800" dist="38100" dir="5400000" algn="t" rotWithShape="0">
              <a:prstClr val="black">
                <a:alpha val="40000"/>
              </a:prstClr>
            </a:outerShdw>
          </a:effectLst>
        </p:grpSpPr>
        <p:sp>
          <p:nvSpPr>
            <p:cNvPr id="71" name="Oval 70"/>
            <p:cNvSpPr/>
            <p:nvPr userDrawn="1"/>
          </p:nvSpPr>
          <p:spPr>
            <a:xfrm flipH="1" flipV="1">
              <a:off x="17357337" y="9681424"/>
              <a:ext cx="571894" cy="605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72" name="Oval 71"/>
            <p:cNvSpPr/>
            <p:nvPr userDrawn="1"/>
          </p:nvSpPr>
          <p:spPr>
            <a:xfrm flipH="1" flipV="1">
              <a:off x="16928776" y="9757520"/>
              <a:ext cx="500028" cy="5294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73" name="Oval 72"/>
            <p:cNvSpPr/>
            <p:nvPr userDrawn="1"/>
          </p:nvSpPr>
          <p:spPr>
            <a:xfrm flipH="1" flipV="1">
              <a:off x="17571197" y="9530612"/>
              <a:ext cx="357179" cy="378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74" name="Oval 73"/>
            <p:cNvSpPr/>
            <p:nvPr userDrawn="1"/>
          </p:nvSpPr>
          <p:spPr>
            <a:xfrm flipH="1" flipV="1">
              <a:off x="16786242" y="9833131"/>
              <a:ext cx="428622" cy="4538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75" name="Oval 74"/>
            <p:cNvSpPr/>
            <p:nvPr userDrawn="1"/>
          </p:nvSpPr>
          <p:spPr>
            <a:xfrm flipH="1" flipV="1">
              <a:off x="16429066" y="9908782"/>
              <a:ext cx="357179" cy="378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76" name="Oval 75"/>
            <p:cNvSpPr/>
            <p:nvPr userDrawn="1"/>
          </p:nvSpPr>
          <p:spPr>
            <a:xfrm flipH="1" flipV="1">
              <a:off x="17785503" y="9908785"/>
              <a:ext cx="357179" cy="378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77" name="Oval 76"/>
            <p:cNvSpPr/>
            <p:nvPr userDrawn="1"/>
          </p:nvSpPr>
          <p:spPr>
            <a:xfrm flipH="1" flipV="1">
              <a:off x="16143308" y="10060064"/>
              <a:ext cx="214311" cy="2269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78" name="Oval 77"/>
            <p:cNvSpPr/>
            <p:nvPr userDrawn="1"/>
          </p:nvSpPr>
          <p:spPr>
            <a:xfrm flipH="1" flipV="1">
              <a:off x="18072107" y="9228045"/>
              <a:ext cx="214306" cy="2269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79" name="Oval 78"/>
            <p:cNvSpPr/>
            <p:nvPr userDrawn="1"/>
          </p:nvSpPr>
          <p:spPr>
            <a:xfrm flipH="1" flipV="1">
              <a:off x="16827155" y="9649570"/>
              <a:ext cx="173400" cy="183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80" name="Oval 79"/>
            <p:cNvSpPr/>
            <p:nvPr userDrawn="1"/>
          </p:nvSpPr>
          <p:spPr>
            <a:xfrm flipH="1" flipV="1">
              <a:off x="17470083" y="9498286"/>
              <a:ext cx="173400" cy="183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81" name="Oval 80"/>
            <p:cNvSpPr/>
            <p:nvPr userDrawn="1"/>
          </p:nvSpPr>
          <p:spPr>
            <a:xfrm flipH="1" flipV="1">
              <a:off x="18113013" y="9001118"/>
              <a:ext cx="173400" cy="183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82" name="Oval 81"/>
            <p:cNvSpPr/>
            <p:nvPr userDrawn="1"/>
          </p:nvSpPr>
          <p:spPr>
            <a:xfrm flipH="1" flipV="1">
              <a:off x="15572627" y="10173532"/>
              <a:ext cx="107155" cy="1134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83" name="Oval 82"/>
            <p:cNvSpPr/>
            <p:nvPr userDrawn="1"/>
          </p:nvSpPr>
          <p:spPr>
            <a:xfrm flipH="1" flipV="1">
              <a:off x="15940190" y="10103386"/>
              <a:ext cx="173400" cy="1836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84" name="Oval 83"/>
            <p:cNvSpPr/>
            <p:nvPr userDrawn="1"/>
          </p:nvSpPr>
          <p:spPr>
            <a:xfrm flipH="1" flipV="1">
              <a:off x="18071248" y="10060073"/>
              <a:ext cx="214306" cy="2269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85" name="Oval 84"/>
            <p:cNvSpPr/>
            <p:nvPr userDrawn="1"/>
          </p:nvSpPr>
          <p:spPr>
            <a:xfrm flipH="1" flipV="1">
              <a:off x="17713662" y="9378893"/>
              <a:ext cx="571894" cy="605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86" name="Oval 85"/>
            <p:cNvSpPr/>
            <p:nvPr userDrawn="1"/>
          </p:nvSpPr>
          <p:spPr>
            <a:xfrm flipH="1" flipV="1">
              <a:off x="17929231" y="9152400"/>
              <a:ext cx="357179" cy="378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sp>
          <p:nvSpPr>
            <p:cNvPr id="87" name="Oval 86"/>
            <p:cNvSpPr/>
            <p:nvPr userDrawn="1"/>
          </p:nvSpPr>
          <p:spPr>
            <a:xfrm flipH="1" flipV="1">
              <a:off x="17713662" y="9681424"/>
              <a:ext cx="571894" cy="605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sng"/>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mailto:vishal.agarwal@csc.gov.in" TargetMode="External"/><Relationship Id="rId3" Type="http://schemas.openxmlformats.org/officeDocument/2006/relationships/hyperlink" Target="https://www.youtube.com/watch?v=fghG9JHcnB4" TargetMode="External"/><Relationship Id="rId7" Type="http://schemas.openxmlformats.org/officeDocument/2006/relationships/hyperlink" Target="mailto:vinay.krishnatray@csc.gov.in" TargetMode="External"/><Relationship Id="rId12" Type="http://schemas.openxmlformats.org/officeDocument/2006/relationships/image" Target="../media/image12.png"/><Relationship Id="rId2" Type="http://schemas.openxmlformats.org/officeDocument/2006/relationships/hyperlink" Target="https://www.youtube.com/watch?v=Gwo9iss7F_Y" TargetMode="External"/><Relationship Id="rId1" Type="http://schemas.openxmlformats.org/officeDocument/2006/relationships/slideLayout" Target="../slideLayouts/slideLayout2.xml"/><Relationship Id="rId6" Type="http://schemas.openxmlformats.org/officeDocument/2006/relationships/hyperlink" Target="http://register.csccloud.in/digipay/" TargetMode="External"/><Relationship Id="rId11" Type="http://schemas.openxmlformats.org/officeDocument/2006/relationships/hyperlink" Target="mailto:krishna@cscegovindia.com" TargetMode="External"/><Relationship Id="rId5" Type="http://schemas.openxmlformats.org/officeDocument/2006/relationships/hyperlink" Target="https://www.youtube.com/watch?v=E6Rox0f3kZE" TargetMode="External"/><Relationship Id="rId10" Type="http://schemas.openxmlformats.org/officeDocument/2006/relationships/hyperlink" Target="mailto:uday.mitra@nic.in" TargetMode="External"/><Relationship Id="rId4" Type="http://schemas.openxmlformats.org/officeDocument/2006/relationships/hyperlink" Target="http://www.netsamadhan.in/search?q=digipay" TargetMode="External"/><Relationship Id="rId9" Type="http://schemas.openxmlformats.org/officeDocument/2006/relationships/hyperlink" Target="mailto:apoorva.anand@csc.gov.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13.126.173.165/insuranc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mailto:riaz.mohd@nic.in" TargetMode="External"/><Relationship Id="rId3" Type="http://schemas.openxmlformats.org/officeDocument/2006/relationships/hyperlink" Target="https://www.youtube.com/watch?v=lfATH9EdkC8" TargetMode="External"/><Relationship Id="rId7" Type="http://schemas.openxmlformats.org/officeDocument/2006/relationships/hyperlink" Target="mailto:Hitesh.rana@csc.gov.in" TargetMode="External"/><Relationship Id="rId2" Type="http://schemas.openxmlformats.org/officeDocument/2006/relationships/hyperlink" Target="https://www.youtube.com/results?search_query=csc+insurance+Net+samadhan" TargetMode="External"/><Relationship Id="rId1" Type="http://schemas.openxmlformats.org/officeDocument/2006/relationships/slideLayout" Target="../slideLayouts/slideLayout2.xml"/><Relationship Id="rId6" Type="http://schemas.openxmlformats.org/officeDocument/2006/relationships/hyperlink" Target="mailto:ritesh.charan@csc.gov.in" TargetMode="External"/><Relationship Id="rId5" Type="http://schemas.openxmlformats.org/officeDocument/2006/relationships/hyperlink" Target="mailto:hemant@csc.gov.in" TargetMode="External"/><Relationship Id="rId4" Type="http://schemas.openxmlformats.org/officeDocument/2006/relationships/hyperlink" Target="https://www.youtube.com/watch?v=4Q-hKntbLFc&amp;feature=youtu.be"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164.100.115.10/bankin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mailto:Gaurav.yadav@csc.gov.in" TargetMode="External"/><Relationship Id="rId13" Type="http://schemas.openxmlformats.org/officeDocument/2006/relationships/hyperlink" Target="mailto:riaz.mohd@nic.in" TargetMode="External"/><Relationship Id="rId3" Type="http://schemas.openxmlformats.org/officeDocument/2006/relationships/hyperlink" Target="https://www.youtube.com/watch?v=ZvTatWZtRKQ" TargetMode="External"/><Relationship Id="rId7" Type="http://schemas.openxmlformats.org/officeDocument/2006/relationships/hyperlink" Target="mailto:satyabrat.nayak@csc.gov.in" TargetMode="External"/><Relationship Id="rId12" Type="http://schemas.openxmlformats.org/officeDocument/2006/relationships/hyperlink" Target="mailto:harish.oberoi@csc.gov.in" TargetMode="External"/><Relationship Id="rId2" Type="http://schemas.openxmlformats.org/officeDocument/2006/relationships/hyperlink" Target="https://www.youtube.com/watch?v=GIH7EvdWK1s" TargetMode="External"/><Relationship Id="rId1" Type="http://schemas.openxmlformats.org/officeDocument/2006/relationships/slideLayout" Target="../slideLayouts/slideLayout2.xml"/><Relationship Id="rId6" Type="http://schemas.openxmlformats.org/officeDocument/2006/relationships/hyperlink" Target="mailto:naveen.kr@csc.gov.in" TargetMode="External"/><Relationship Id="rId11" Type="http://schemas.openxmlformats.org/officeDocument/2006/relationships/hyperlink" Target="mailto:vidhi.diwakar@csc.gov.in" TargetMode="External"/><Relationship Id="rId5" Type="http://schemas.openxmlformats.org/officeDocument/2006/relationships/hyperlink" Target="mailto:gaurav.sharma88@nic.in" TargetMode="External"/><Relationship Id="rId10" Type="http://schemas.openxmlformats.org/officeDocument/2006/relationships/hyperlink" Target="mailto:anuj.tayal@csc.gov.in" TargetMode="External"/><Relationship Id="rId4" Type="http://schemas.openxmlformats.org/officeDocument/2006/relationships/hyperlink" Target="mailto:nidhi.pal19@nic.in" TargetMode="External"/><Relationship Id="rId9" Type="http://schemas.openxmlformats.org/officeDocument/2006/relationships/hyperlink" Target="mailto:ashutosh@csc.gov.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digitalseva.csc.gov.in/services/financia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5fXHqazeD-o" TargetMode="External"/><Relationship Id="rId2" Type="http://schemas.openxmlformats.org/officeDocument/2006/relationships/hyperlink" Target="https://youtu.be/VXFoU3VeTM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youtu.be/06MxEn61cI8" TargetMode="External"/><Relationship Id="rId3" Type="http://schemas.openxmlformats.org/officeDocument/2006/relationships/hyperlink" Target="http://youtu.be/PKzvbvWwOmU" TargetMode="External"/><Relationship Id="rId7" Type="http://schemas.openxmlformats.org/officeDocument/2006/relationships/hyperlink" Target="http://youtu.be/5SQudakZnOQ" TargetMode="External"/><Relationship Id="rId12" Type="http://schemas.openxmlformats.org/officeDocument/2006/relationships/hyperlink" Target="http://youtu.be/OaF7tMJxMxY" TargetMode="External"/><Relationship Id="rId2" Type="http://schemas.openxmlformats.org/officeDocument/2006/relationships/hyperlink" Target="http://youtu.be/7pybzLqD2G4" TargetMode="External"/><Relationship Id="rId1" Type="http://schemas.openxmlformats.org/officeDocument/2006/relationships/slideLayout" Target="../slideLayouts/slideLayout2.xml"/><Relationship Id="rId6" Type="http://schemas.openxmlformats.org/officeDocument/2006/relationships/hyperlink" Target="http://youtu.be/XKClBW48TQg" TargetMode="External"/><Relationship Id="rId11" Type="http://schemas.openxmlformats.org/officeDocument/2006/relationships/hyperlink" Target="http://youtu.be/VisIHzLq-JM" TargetMode="External"/><Relationship Id="rId5" Type="http://schemas.openxmlformats.org/officeDocument/2006/relationships/hyperlink" Target="http://youtu.be/qeh7pMr5Tq4" TargetMode="External"/><Relationship Id="rId10" Type="http://schemas.openxmlformats.org/officeDocument/2006/relationships/hyperlink" Target="http://youtu.be/QeYRC6nbQSQ" TargetMode="External"/><Relationship Id="rId4" Type="http://schemas.openxmlformats.org/officeDocument/2006/relationships/hyperlink" Target="http://youtu.be/bXantqhds7w" TargetMode="External"/><Relationship Id="rId9" Type="http://schemas.openxmlformats.org/officeDocument/2006/relationships/hyperlink" Target="http://youtu.be/J0dnvHGE6Y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dropbox.com/s/srk4mqwzd8o9gjy/Aadhaar%20Operator%20Margdarshak.zip?dl=0" TargetMode="External"/><Relationship Id="rId7" Type="http://schemas.openxmlformats.org/officeDocument/2006/relationships/hyperlink" Target="mailto:gaurav.chauhan@csc.gov.in" TargetMode="External"/><Relationship Id="rId2" Type="http://schemas.openxmlformats.org/officeDocument/2006/relationships/hyperlink" Target="http://youtu.be/f1SqqQgYCgA" TargetMode="External"/><Relationship Id="rId1" Type="http://schemas.openxmlformats.org/officeDocument/2006/relationships/slideLayout" Target="../slideLayouts/slideLayout2.xml"/><Relationship Id="rId6" Type="http://schemas.openxmlformats.org/officeDocument/2006/relationships/hyperlink" Target="mailto:Bhavna.saraswat@csc.gov.in" TargetMode="External"/><Relationship Id="rId5" Type="http://schemas.openxmlformats.org/officeDocument/2006/relationships/hyperlink" Target="https://www.dropbox.com/s/keg9s83t647eku9/Aadhaar%20Child%20Enrolment%20Training%20Video.mp4?dl=0" TargetMode="External"/><Relationship Id="rId4" Type="http://schemas.openxmlformats.org/officeDocument/2006/relationships/hyperlink" Target="https://www.youtube.com/watch?v=wnn-ZNx45aU"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mailto:avnish.tyagi@csc.gov.in" TargetMode="External"/><Relationship Id="rId2" Type="http://schemas.openxmlformats.org/officeDocument/2006/relationships/hyperlink" Target="mailto:gaurav.chauhan@csc.gov.i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gaurav.chauhan@csc.gov.in" TargetMode="External"/><Relationship Id="rId2" Type="http://schemas.openxmlformats.org/officeDocument/2006/relationships/hyperlink" Target="mailto:Bhavna.saraswat@csc.gov.in" TargetMode="External"/><Relationship Id="rId1" Type="http://schemas.openxmlformats.org/officeDocument/2006/relationships/slideLayout" Target="../slideLayouts/slideLayout2.xml"/><Relationship Id="rId4" Type="http://schemas.openxmlformats.org/officeDocument/2006/relationships/hyperlink" Target="mailto:avnish.tyagi@csc.gov.i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mayank.rawat@csc.gov.in" TargetMode="External"/><Relationship Id="rId2" Type="http://schemas.openxmlformats.org/officeDocument/2006/relationships/hyperlink" Target="mailto:vivek.chand@csc.gov.in" TargetMode="Externa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hyperlink" Target="http://118.185.194.112/newsletter/images/User%20Manual%20for%20UJALA%20Products_V1.0.pdf" TargetMode="External"/><Relationship Id="rId4" Type="http://schemas.openxmlformats.org/officeDocument/2006/relationships/hyperlink" Target="mailto:avnish.tyagi@csc.gov.in"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mailto:ankit.dhingra@csc.gov.in" TargetMode="External"/><Relationship Id="rId7" Type="http://schemas.openxmlformats.org/officeDocument/2006/relationships/hyperlink" Target="mailto:avnish.tyagi@csc.gov.in" TargetMode="External"/><Relationship Id="rId2" Type="http://schemas.openxmlformats.org/officeDocument/2006/relationships/hyperlink" Target="https://www.youtube.com/watch?v=qNEUJfkZcIQ" TargetMode="External"/><Relationship Id="rId1" Type="http://schemas.openxmlformats.org/officeDocument/2006/relationships/slideLayout" Target="../slideLayouts/slideLayout2.xml"/><Relationship Id="rId6" Type="http://schemas.openxmlformats.org/officeDocument/2006/relationships/hyperlink" Target="mailto:kumar.pushpendra@csc.gov.in" TargetMode="External"/><Relationship Id="rId5" Type="http://schemas.openxmlformats.org/officeDocument/2006/relationships/hyperlink" Target="mailto:gaurav.choudhary@csc.gov.in" TargetMode="External"/><Relationship Id="rId4" Type="http://schemas.openxmlformats.org/officeDocument/2006/relationships/hyperlink" Target="mailto:csc.solar.ritu@gmail.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csc.solar.ritu@gmail.com" TargetMode="External"/><Relationship Id="rId2" Type="http://schemas.openxmlformats.org/officeDocument/2006/relationships/hyperlink" Target="mailto:ankit.dhingra@csc.gov.in" TargetMode="Externa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hyperlink" Target="mailto:kumar.pushpendra@csc.gov.i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youtube.com/watch?v=-XMNkHgusL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youtube.com/watch?v=QTDqB6DgyXw"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mailto:pradeep.singh@csc.gov.in" TargetMode="External"/><Relationship Id="rId13" Type="http://schemas.openxmlformats.org/officeDocument/2006/relationships/hyperlink" Target="mailto:gunjan.singh@csc.gov.in" TargetMode="External"/><Relationship Id="rId18" Type="http://schemas.openxmlformats.org/officeDocument/2006/relationships/hyperlink" Target="mailto:tripti.jain@csc.gov.in" TargetMode="External"/><Relationship Id="rId3" Type="http://schemas.openxmlformats.org/officeDocument/2006/relationships/hyperlink" Target="mailto:megha.shirwan@csc.gov.in" TargetMode="External"/><Relationship Id="rId7" Type="http://schemas.openxmlformats.org/officeDocument/2006/relationships/hyperlink" Target="mailto:swati.asati@csc.gov.in" TargetMode="External"/><Relationship Id="rId12" Type="http://schemas.openxmlformats.org/officeDocument/2006/relationships/hyperlink" Target="mailto:varsha@csc.gov.in" TargetMode="External"/><Relationship Id="rId17" Type="http://schemas.openxmlformats.org/officeDocument/2006/relationships/hyperlink" Target="mailto:shamita.dey@csc.gov.in" TargetMode="External"/><Relationship Id="rId2" Type="http://schemas.openxmlformats.org/officeDocument/2006/relationships/hyperlink" Target="mailto:deepakkumar.sharma@csc.gov.in" TargetMode="External"/><Relationship Id="rId16" Type="http://schemas.openxmlformats.org/officeDocument/2006/relationships/hyperlink" Target="mailto:Satyendra.singh@csc.gov.in" TargetMode="External"/><Relationship Id="rId20" Type="http://schemas.openxmlformats.org/officeDocument/2006/relationships/hyperlink" Target="mailto:vishvom.tyagi@gmail.com" TargetMode="External"/><Relationship Id="rId1" Type="http://schemas.openxmlformats.org/officeDocument/2006/relationships/slideLayout" Target="../slideLayouts/slideLayout2.xml"/><Relationship Id="rId6" Type="http://schemas.openxmlformats.org/officeDocument/2006/relationships/hyperlink" Target="mailto:ravinder.singh@csc.gov.in" TargetMode="External"/><Relationship Id="rId11" Type="http://schemas.openxmlformats.org/officeDocument/2006/relationships/hyperlink" Target="mailto:urvashi.tyagi@csc.gov.in" TargetMode="External"/><Relationship Id="rId5" Type="http://schemas.openxmlformats.org/officeDocument/2006/relationships/hyperlink" Target="mailto:zahidkhan454@gmail.com" TargetMode="External"/><Relationship Id="rId15" Type="http://schemas.openxmlformats.org/officeDocument/2006/relationships/hyperlink" Target="mailto:pranavranjan@gmail.com" TargetMode="External"/><Relationship Id="rId10" Type="http://schemas.openxmlformats.org/officeDocument/2006/relationships/hyperlink" Target="mailto:sonu@csc.gov.in" TargetMode="External"/><Relationship Id="rId19" Type="http://schemas.openxmlformats.org/officeDocument/2006/relationships/hyperlink" Target="mailto:varun.chauhan@csc.gov.in" TargetMode="External"/><Relationship Id="rId4" Type="http://schemas.openxmlformats.org/officeDocument/2006/relationships/hyperlink" Target="mailto:monika.singh@csc.gov.in" TargetMode="External"/><Relationship Id="rId9" Type="http://schemas.openxmlformats.org/officeDocument/2006/relationships/hyperlink" Target="mailto:rohan.chaudhary@csc.gov.in" TargetMode="External"/><Relationship Id="rId14" Type="http://schemas.openxmlformats.org/officeDocument/2006/relationships/hyperlink" Target="mailto:manmeet.kaur@csc.gov.in"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mailto:omveer@csc.gov.in" TargetMode="External"/><Relationship Id="rId3" Type="http://schemas.openxmlformats.org/officeDocument/2006/relationships/hyperlink" Target="mailto:adarsh.nigam@nic.in" TargetMode="External"/><Relationship Id="rId7" Type="http://schemas.openxmlformats.org/officeDocument/2006/relationships/hyperlink" Target="mailto:bhagwati.jamnal@csc.gov.in" TargetMode="External"/><Relationship Id="rId12" Type="http://schemas.openxmlformats.org/officeDocument/2006/relationships/image" Target="../media/image29.jpeg"/><Relationship Id="rId2" Type="http://schemas.openxmlformats.org/officeDocument/2006/relationships/hyperlink" Target="mailto:kumar.vikash83@nic.in" TargetMode="External"/><Relationship Id="rId1" Type="http://schemas.openxmlformats.org/officeDocument/2006/relationships/slideLayout" Target="../slideLayouts/slideLayout2.xml"/><Relationship Id="rId6" Type="http://schemas.openxmlformats.org/officeDocument/2006/relationships/hyperlink" Target="mailto:surbhi.sharma@csc.gov.in" TargetMode="External"/><Relationship Id="rId11" Type="http://schemas.openxmlformats.org/officeDocument/2006/relationships/hyperlink" Target="mailto:rishikesh@csc.gov.in" TargetMode="External"/><Relationship Id="rId5" Type="http://schemas.openxmlformats.org/officeDocument/2006/relationships/hyperlink" Target="mailto:suman.pokhriyal@csc.gov.in" TargetMode="External"/><Relationship Id="rId10" Type="http://schemas.openxmlformats.org/officeDocument/2006/relationships/hyperlink" Target="mailto:subodh@cscegovindia.com" TargetMode="External"/><Relationship Id="rId4" Type="http://schemas.openxmlformats.org/officeDocument/2006/relationships/hyperlink" Target="mailto:mubashir.sofi@nic.in" TargetMode="External"/><Relationship Id="rId9" Type="http://schemas.openxmlformats.org/officeDocument/2006/relationships/hyperlink" Target="mailto:smriti.lay@csc.gov.in" TargetMode="Externa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openxmlformats.org/officeDocument/2006/relationships/hyperlink" Target="https://www.youtube.com/watch?v=jK-NTE6ldtk" TargetMode="Externa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cid:image001.png@01D36444.8BD40CC0"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U_1zwbTMhRc" TargetMode="External"/><Relationship Id="rId2" Type="http://schemas.openxmlformats.org/officeDocument/2006/relationships/hyperlink" Target="https://www.youtube.com/watch?v=rTL6hBTAjlY" TargetMode="External"/><Relationship Id="rId1" Type="http://schemas.openxmlformats.org/officeDocument/2006/relationships/slideLayout" Target="../slideLayouts/slideLayout2.xml"/><Relationship Id="rId6" Type="http://schemas.openxmlformats.org/officeDocument/2006/relationships/hyperlink" Target="https://drive.google.com/file/d/15kOH-3eEgA5HKFmhqaWir3dScXwdT6kL/view?usp=sharing" TargetMode="External"/><Relationship Id="rId5" Type="http://schemas.openxmlformats.org/officeDocument/2006/relationships/hyperlink" Target="https://www.youtube.com/watch?v=c3ULeJAAArc" TargetMode="External"/><Relationship Id="rId4" Type="http://schemas.openxmlformats.org/officeDocument/2006/relationships/hyperlink" Target="https://www.youtube.com/watch?v=zWhU3CXq6wk"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mailto:sarthilk.sachdeva@csc.gov.in" TargetMode="External"/><Relationship Id="rId2" Type="http://schemas.openxmlformats.org/officeDocument/2006/relationships/hyperlink" Target="mailto:antirpreet.singh@nic.in" TargetMode="External"/><Relationship Id="rId1" Type="http://schemas.openxmlformats.org/officeDocument/2006/relationships/slideLayout" Target="../slideLayouts/slideLayout2.xml"/><Relationship Id="rId5" Type="http://schemas.openxmlformats.org/officeDocument/2006/relationships/hyperlink" Target="https://www.youtube.com/watch?v=4m-PAdbrRwg" TargetMode="External"/><Relationship Id="rId4" Type="http://schemas.openxmlformats.org/officeDocument/2006/relationships/hyperlink" Target="https://www.youtube.com/watch?v=aGnXeC8LdCs"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hyperlink" Target="https://www.youtube.com/watch?v=U0Gg11IhIR4" TargetMode="External"/><Relationship Id="rId7" Type="http://schemas.openxmlformats.org/officeDocument/2006/relationships/hyperlink" Target="mailto:amarjeet.pardhi@nic.in" TargetMode="External"/><Relationship Id="rId2" Type="http://schemas.openxmlformats.org/officeDocument/2006/relationships/hyperlink" Target="https://www.youtube.com/watch?v=wwMxwEH940s" TargetMode="External"/><Relationship Id="rId1" Type="http://schemas.openxmlformats.org/officeDocument/2006/relationships/slideLayout" Target="../slideLayouts/slideLayout2.xml"/><Relationship Id="rId6" Type="http://schemas.openxmlformats.org/officeDocument/2006/relationships/hyperlink" Target="mailto:Sonam.srivastava@csc.gov.in" TargetMode="External"/><Relationship Id="rId5" Type="http://schemas.openxmlformats.org/officeDocument/2006/relationships/hyperlink" Target="mailto:Shubhangi.jagdish@csc.gov.in" TargetMode="External"/><Relationship Id="rId4" Type="http://schemas.openxmlformats.org/officeDocument/2006/relationships/hyperlink" Target="mailto:Shivam.nagar@csc.gov.i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mailto:ankit.chauhan@csc.gov.in" TargetMode="External"/><Relationship Id="rId2" Type="http://schemas.openxmlformats.org/officeDocument/2006/relationships/hyperlink" Target="mailto:archana@csc.gov.in"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mailto:ankit.chauhan@csc.gov.in" TargetMode="External"/><Relationship Id="rId2" Type="http://schemas.openxmlformats.org/officeDocument/2006/relationships/hyperlink" Target="mailto:archana@csc.gov.in"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mailto:jyoti.rani@csc.gov.in" TargetMode="External"/><Relationship Id="rId7" Type="http://schemas.openxmlformats.org/officeDocument/2006/relationships/hyperlink" Target="https://drive.google.com/file/d/19anpXP8t83x3pEajsouK9SL2FJkjjQ9t/view?usp=sharing" TargetMode="Externa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hyperlink" Target="mailto:abhishek.singh@csc.gov.in" TargetMode="External"/><Relationship Id="rId5" Type="http://schemas.openxmlformats.org/officeDocument/2006/relationships/hyperlink" Target="mailto:pankaj.dang@csc.gov.in" TargetMode="External"/><Relationship Id="rId4" Type="http://schemas.openxmlformats.org/officeDocument/2006/relationships/hyperlink" Target="mailto:gaurav.k12@nic.i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vlebazaar.csc.gov.in/csc-manual"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youtube.com/watch?v=Df2moGS1mzs&amp;feature=youtu.b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p.jpg"/>
          <p:cNvPicPr>
            <a:picLocks noChangeAspect="1"/>
          </p:cNvPicPr>
          <p:nvPr/>
        </p:nvPicPr>
        <p:blipFill>
          <a:blip r:embed="rId2"/>
          <a:srcRect r="1214"/>
          <a:stretch>
            <a:fillRect/>
          </a:stretch>
        </p:blipFill>
        <p:spPr>
          <a:xfrm>
            <a:off x="0" y="1285860"/>
            <a:ext cx="9144000" cy="41434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12"/>
            <a:ext cx="8229600" cy="1143000"/>
          </a:xfrm>
        </p:spPr>
        <p:txBody>
          <a:bodyPr lIns="51206" tIns="25603" rIns="51206" bIns="25603">
            <a:noAutofit/>
          </a:bodyPr>
          <a:lstStyle/>
          <a:p>
            <a:r>
              <a:rPr lang="en-IN" sz="2600" dirty="0">
                <a:solidFill>
                  <a:srgbClr val="002060"/>
                </a:solidFill>
                <a:latin typeface="Papyrus LET" pitchFamily="2" charset="0"/>
              </a:rPr>
              <a:t>The list of CSC service catalogue is as follows;</a:t>
            </a:r>
          </a:p>
        </p:txBody>
      </p:sp>
      <p:graphicFrame>
        <p:nvGraphicFramePr>
          <p:cNvPr id="5" name="Table 4"/>
          <p:cNvGraphicFramePr>
            <a:graphicFrameLocks noGrp="1"/>
          </p:cNvGraphicFramePr>
          <p:nvPr/>
        </p:nvGraphicFramePr>
        <p:xfrm>
          <a:off x="571472" y="1023920"/>
          <a:ext cx="3714745" cy="3368040"/>
        </p:xfrm>
        <a:graphic>
          <a:graphicData uri="http://schemas.openxmlformats.org/drawingml/2006/table">
            <a:tbl>
              <a:tblPr/>
              <a:tblGrid>
                <a:gridCol w="677976"/>
                <a:gridCol w="3036769"/>
              </a:tblGrid>
              <a:tr h="233571">
                <a:tc>
                  <a:txBody>
                    <a:bodyPr/>
                    <a:lstStyle/>
                    <a:p>
                      <a:pPr algn="just" fontAlgn="b"/>
                      <a:r>
                        <a:rPr lang="en-IN" sz="1800" b="1" i="0" u="none" strike="noStrike" dirty="0">
                          <a:solidFill>
                            <a:srgbClr val="000000"/>
                          </a:solidFill>
                          <a:latin typeface="+mj-lt"/>
                        </a:rPr>
                        <a:t>S No</a:t>
                      </a:r>
                    </a:p>
                  </a:txBody>
                  <a:tcPr marL="4763" marR="4763"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D1"/>
                    </a:solidFill>
                  </a:tcPr>
                </a:tc>
                <a:tc>
                  <a:txBody>
                    <a:bodyPr/>
                    <a:lstStyle/>
                    <a:p>
                      <a:pPr algn="just" fontAlgn="b"/>
                      <a:r>
                        <a:rPr lang="en-IN" sz="1800" b="1" i="0" u="none" strike="noStrike" dirty="0">
                          <a:solidFill>
                            <a:srgbClr val="000000"/>
                          </a:solidFill>
                          <a:latin typeface="+mj-lt"/>
                        </a:rPr>
                        <a:t>Service Name</a:t>
                      </a:r>
                    </a:p>
                  </a:txBody>
                  <a:tcPr marL="4763" marR="4763"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D1"/>
                    </a:solidFill>
                  </a:tcPr>
                </a:tc>
              </a:tr>
              <a:tr h="276687">
                <a:tc>
                  <a:txBody>
                    <a:bodyPr/>
                    <a:lstStyle/>
                    <a:p>
                      <a:pPr algn="just" fontAlgn="t"/>
                      <a:r>
                        <a:rPr lang="en-IN" sz="1800" b="0" i="0" u="none" strike="noStrike">
                          <a:solidFill>
                            <a:srgbClr val="000000"/>
                          </a:solidFill>
                          <a:latin typeface="+mj-lt"/>
                          <a:cs typeface="Calibri"/>
                        </a:rPr>
                        <a:t>1.        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a:solidFill>
                            <a:srgbClr val="000000"/>
                          </a:solidFill>
                          <a:latin typeface="+mj-lt"/>
                        </a:rPr>
                        <a:t>Digi Pay – AePS</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76687">
                <a:tc>
                  <a:txBody>
                    <a:bodyPr/>
                    <a:lstStyle/>
                    <a:p>
                      <a:pPr algn="just" fontAlgn="t"/>
                      <a:r>
                        <a:rPr lang="en-IN" sz="1800" b="0" i="0" u="none" strike="noStrike">
                          <a:solidFill>
                            <a:srgbClr val="000000"/>
                          </a:solidFill>
                          <a:latin typeface="+mj-lt"/>
                          <a:cs typeface="Calibri"/>
                        </a:rPr>
                        <a:t>2.        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t"/>
                      <a:r>
                        <a:rPr lang="en-IN" sz="1800" b="1" i="0" u="none" strike="noStrike">
                          <a:solidFill>
                            <a:srgbClr val="000000"/>
                          </a:solidFill>
                          <a:latin typeface="+mj-lt"/>
                        </a:rPr>
                        <a:t>Insurance</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r>
              <a:tr h="276687">
                <a:tc>
                  <a:txBody>
                    <a:bodyPr/>
                    <a:lstStyle/>
                    <a:p>
                      <a:pPr algn="just" fontAlgn="t"/>
                      <a:r>
                        <a:rPr lang="en-IN" sz="1800" b="0" i="0" u="none" strike="noStrike">
                          <a:solidFill>
                            <a:srgbClr val="000000"/>
                          </a:solidFill>
                          <a:latin typeface="+mj-lt"/>
                          <a:cs typeface="Calibri"/>
                        </a:rPr>
                        <a:t>3.        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dirty="0">
                          <a:solidFill>
                            <a:srgbClr val="000000"/>
                          </a:solidFill>
                          <a:latin typeface="+mj-lt"/>
                        </a:rPr>
                        <a:t>Banking</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76687">
                <a:tc>
                  <a:txBody>
                    <a:bodyPr/>
                    <a:lstStyle/>
                    <a:p>
                      <a:pPr algn="just" fontAlgn="t"/>
                      <a:r>
                        <a:rPr lang="en-IN" sz="1800" b="0" i="0" u="none" strike="noStrike">
                          <a:solidFill>
                            <a:srgbClr val="000000"/>
                          </a:solidFill>
                          <a:latin typeface="+mj-lt"/>
                          <a:cs typeface="Calibri"/>
                        </a:rPr>
                        <a:t>4.        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t"/>
                      <a:r>
                        <a:rPr lang="en-IN" sz="1800" b="1" i="0" u="none" strike="noStrike">
                          <a:solidFill>
                            <a:srgbClr val="000000"/>
                          </a:solidFill>
                          <a:latin typeface="+mj-lt"/>
                        </a:rPr>
                        <a:t>Pension</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r>
              <a:tr h="276687">
                <a:tc>
                  <a:txBody>
                    <a:bodyPr/>
                    <a:lstStyle/>
                    <a:p>
                      <a:pPr algn="just" fontAlgn="t"/>
                      <a:r>
                        <a:rPr lang="en-IN" sz="1800" b="0" i="0" u="none" strike="noStrike">
                          <a:solidFill>
                            <a:srgbClr val="000000"/>
                          </a:solidFill>
                          <a:latin typeface="+mj-lt"/>
                          <a:cs typeface="Calibri"/>
                        </a:rPr>
                        <a:t>5.        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a:solidFill>
                            <a:srgbClr val="000000"/>
                          </a:solidFill>
                          <a:latin typeface="+mj-lt"/>
                        </a:rPr>
                        <a:t>Aadaar Services</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76687">
                <a:tc>
                  <a:txBody>
                    <a:bodyPr/>
                    <a:lstStyle/>
                    <a:p>
                      <a:pPr algn="just" fontAlgn="t"/>
                      <a:r>
                        <a:rPr lang="en-IN" sz="1800" b="0" i="0" u="none" strike="noStrike">
                          <a:solidFill>
                            <a:srgbClr val="000000"/>
                          </a:solidFill>
                          <a:latin typeface="+mj-lt"/>
                          <a:cs typeface="Calibri"/>
                        </a:rPr>
                        <a:t>6.        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t"/>
                      <a:r>
                        <a:rPr lang="en-IN" sz="1800" b="1" i="0" u="none" strike="noStrike">
                          <a:solidFill>
                            <a:srgbClr val="000000"/>
                          </a:solidFill>
                          <a:latin typeface="+mj-lt"/>
                        </a:rPr>
                        <a:t>UCL</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r>
              <a:tr h="276687">
                <a:tc>
                  <a:txBody>
                    <a:bodyPr/>
                    <a:lstStyle/>
                    <a:p>
                      <a:pPr algn="just" fontAlgn="t"/>
                      <a:r>
                        <a:rPr lang="en-IN" sz="1800" b="0" i="0" u="none" strike="noStrike">
                          <a:solidFill>
                            <a:srgbClr val="000000"/>
                          </a:solidFill>
                          <a:latin typeface="+mj-lt"/>
                          <a:cs typeface="Calibri"/>
                        </a:rPr>
                        <a:t>7.        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a:solidFill>
                            <a:srgbClr val="000000"/>
                          </a:solidFill>
                          <a:latin typeface="+mj-lt"/>
                        </a:rPr>
                        <a:t>Digital Seva Kendra(DSK)</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76687">
                <a:tc>
                  <a:txBody>
                    <a:bodyPr/>
                    <a:lstStyle/>
                    <a:p>
                      <a:pPr algn="just" fontAlgn="t"/>
                      <a:r>
                        <a:rPr lang="en-IN" sz="1800" b="0" i="0" u="none" strike="noStrike">
                          <a:solidFill>
                            <a:srgbClr val="000000"/>
                          </a:solidFill>
                          <a:latin typeface="+mj-lt"/>
                          <a:cs typeface="Calibri"/>
                        </a:rPr>
                        <a:t>8.        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t"/>
                      <a:r>
                        <a:rPr lang="en-IN" sz="1800" b="1" i="0" u="none" strike="noStrike">
                          <a:solidFill>
                            <a:srgbClr val="000000"/>
                          </a:solidFill>
                          <a:latin typeface="+mj-lt"/>
                        </a:rPr>
                        <a:t>UJALA</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r>
              <a:tr h="276687">
                <a:tc>
                  <a:txBody>
                    <a:bodyPr/>
                    <a:lstStyle/>
                    <a:p>
                      <a:pPr algn="just" fontAlgn="t"/>
                      <a:r>
                        <a:rPr lang="en-IN" sz="1800" b="0" i="0" u="none" strike="noStrike">
                          <a:solidFill>
                            <a:srgbClr val="000000"/>
                          </a:solidFill>
                          <a:latin typeface="+mj-lt"/>
                          <a:cs typeface="Calibri"/>
                        </a:rPr>
                        <a:t>9.        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a:solidFill>
                            <a:srgbClr val="000000"/>
                          </a:solidFill>
                          <a:latin typeface="+mj-lt"/>
                        </a:rPr>
                        <a:t>LED MMU</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33571">
                <a:tc>
                  <a:txBody>
                    <a:bodyPr/>
                    <a:lstStyle/>
                    <a:p>
                      <a:pPr algn="just" fontAlgn="t"/>
                      <a:r>
                        <a:rPr lang="en-IN" sz="1800" b="0" i="0" u="none" strike="noStrike">
                          <a:solidFill>
                            <a:srgbClr val="000000"/>
                          </a:solidFill>
                          <a:latin typeface="+mj-lt"/>
                          <a:cs typeface="Calibri"/>
                        </a:rPr>
                        <a:t>10.    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t"/>
                      <a:r>
                        <a:rPr lang="en-IN" sz="1800" b="1" i="0" u="none" strike="noStrike">
                          <a:solidFill>
                            <a:srgbClr val="000000"/>
                          </a:solidFill>
                          <a:latin typeface="+mj-lt"/>
                        </a:rPr>
                        <a:t>Sanitary Napkins</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r>
              <a:tr h="233571">
                <a:tc>
                  <a:txBody>
                    <a:bodyPr/>
                    <a:lstStyle/>
                    <a:p>
                      <a:pPr algn="just" fontAlgn="t"/>
                      <a:r>
                        <a:rPr lang="en-IN" sz="1800" b="0" i="0" u="none" strike="noStrike">
                          <a:solidFill>
                            <a:srgbClr val="000000"/>
                          </a:solidFill>
                          <a:latin typeface="+mj-lt"/>
                          <a:cs typeface="Calibri"/>
                        </a:rPr>
                        <a:t>11.    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dirty="0">
                          <a:solidFill>
                            <a:srgbClr val="000000"/>
                          </a:solidFill>
                          <a:latin typeface="+mj-lt"/>
                        </a:rPr>
                        <a:t>Railway Ticketing (IRCTC)</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bl>
          </a:graphicData>
        </a:graphic>
      </p:graphicFrame>
      <p:graphicFrame>
        <p:nvGraphicFramePr>
          <p:cNvPr id="7" name="Table 6"/>
          <p:cNvGraphicFramePr>
            <a:graphicFrameLocks noGrp="1"/>
          </p:cNvGraphicFramePr>
          <p:nvPr/>
        </p:nvGraphicFramePr>
        <p:xfrm>
          <a:off x="4500549" y="1000108"/>
          <a:ext cx="3857665" cy="3368040"/>
        </p:xfrm>
        <a:graphic>
          <a:graphicData uri="http://schemas.openxmlformats.org/drawingml/2006/table">
            <a:tbl>
              <a:tblPr/>
              <a:tblGrid>
                <a:gridCol w="593285"/>
                <a:gridCol w="3264380"/>
              </a:tblGrid>
              <a:tr h="280670">
                <a:tc>
                  <a:txBody>
                    <a:bodyPr/>
                    <a:lstStyle/>
                    <a:p>
                      <a:pPr algn="just" fontAlgn="b"/>
                      <a:r>
                        <a:rPr lang="en-IN" sz="1800" b="1" i="0" u="none" strike="noStrike" dirty="0">
                          <a:solidFill>
                            <a:srgbClr val="000000"/>
                          </a:solidFill>
                          <a:latin typeface="+mj-lt"/>
                        </a:rPr>
                        <a:t>S No</a:t>
                      </a:r>
                    </a:p>
                  </a:txBody>
                  <a:tcPr marL="4763" marR="4763"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D1"/>
                    </a:solidFill>
                  </a:tcPr>
                </a:tc>
                <a:tc>
                  <a:txBody>
                    <a:bodyPr/>
                    <a:lstStyle/>
                    <a:p>
                      <a:pPr algn="just" fontAlgn="b"/>
                      <a:r>
                        <a:rPr lang="en-IN" sz="1800" b="1" i="0" u="none" strike="noStrike" dirty="0">
                          <a:solidFill>
                            <a:srgbClr val="000000"/>
                          </a:solidFill>
                          <a:latin typeface="+mj-lt"/>
                        </a:rPr>
                        <a:t>Service Name</a:t>
                      </a:r>
                    </a:p>
                  </a:txBody>
                  <a:tcPr marL="4763" marR="4763"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D1"/>
                    </a:solidFill>
                  </a:tcPr>
                </a:tc>
              </a:tr>
              <a:tr h="280670">
                <a:tc>
                  <a:txBody>
                    <a:bodyPr/>
                    <a:lstStyle/>
                    <a:p>
                      <a:pPr algn="just" fontAlgn="t"/>
                      <a:r>
                        <a:rPr lang="en-IN" sz="1800" b="0" i="0" u="none" strike="noStrike" dirty="0">
                          <a:solidFill>
                            <a:srgbClr val="000000"/>
                          </a:solidFill>
                          <a:latin typeface="+mj-lt"/>
                          <a:cs typeface="Calibri"/>
                        </a:rPr>
                        <a:t>12.    </a:t>
                      </a:r>
                      <a:endParaRPr lang="en-IN" sz="1800" b="0" i="0" u="none" strike="noStrike" dirty="0">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dirty="0">
                          <a:solidFill>
                            <a:srgbClr val="000000"/>
                          </a:solidFill>
                          <a:latin typeface="+mj-lt"/>
                        </a:rPr>
                        <a:t>Passport Applications</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80670">
                <a:tc>
                  <a:txBody>
                    <a:bodyPr/>
                    <a:lstStyle/>
                    <a:p>
                      <a:pPr algn="just" fontAlgn="t"/>
                      <a:r>
                        <a:rPr lang="en-IN" sz="1800" b="0" i="0" u="none" strike="noStrike" dirty="0">
                          <a:solidFill>
                            <a:srgbClr val="000000"/>
                          </a:solidFill>
                          <a:latin typeface="+mj-lt"/>
                          <a:cs typeface="Calibri"/>
                        </a:rPr>
                        <a:t>13.    </a:t>
                      </a:r>
                      <a:endParaRPr lang="en-IN" sz="1800" b="0" i="0" u="none" strike="noStrike" dirty="0">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dirty="0">
                          <a:solidFill>
                            <a:srgbClr val="000000"/>
                          </a:solidFill>
                          <a:latin typeface="+mj-lt"/>
                        </a:rPr>
                        <a:t>Education</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80670">
                <a:tc>
                  <a:txBody>
                    <a:bodyPr/>
                    <a:lstStyle/>
                    <a:p>
                      <a:pPr algn="just" fontAlgn="t"/>
                      <a:r>
                        <a:rPr lang="en-IN" sz="1800" b="0" i="0" u="none" strike="noStrike">
                          <a:solidFill>
                            <a:srgbClr val="000000"/>
                          </a:solidFill>
                          <a:latin typeface="+mj-lt"/>
                          <a:cs typeface="Calibri"/>
                        </a:rPr>
                        <a:t>14.    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t"/>
                      <a:r>
                        <a:rPr lang="en-IN" sz="1800" b="1" i="0" u="none" strike="noStrike">
                          <a:solidFill>
                            <a:srgbClr val="000000"/>
                          </a:solidFill>
                          <a:latin typeface="+mj-lt"/>
                        </a:rPr>
                        <a:t>Health Care Services</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r>
              <a:tr h="280670">
                <a:tc>
                  <a:txBody>
                    <a:bodyPr/>
                    <a:lstStyle/>
                    <a:p>
                      <a:pPr algn="just" fontAlgn="t"/>
                      <a:r>
                        <a:rPr lang="en-IN" sz="1800" b="0" i="0" u="none" strike="noStrike">
                          <a:solidFill>
                            <a:srgbClr val="000000"/>
                          </a:solidFill>
                          <a:latin typeface="+mj-lt"/>
                          <a:cs typeface="Calibri"/>
                        </a:rPr>
                        <a:t>15.    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a:solidFill>
                            <a:srgbClr val="000000"/>
                          </a:solidFill>
                          <a:latin typeface="+mj-lt"/>
                        </a:rPr>
                        <a:t>Skill Development </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80670">
                <a:tc>
                  <a:txBody>
                    <a:bodyPr/>
                    <a:lstStyle/>
                    <a:p>
                      <a:pPr algn="just" fontAlgn="t"/>
                      <a:r>
                        <a:rPr lang="en-IN" sz="1800" b="0" i="0" u="none" strike="noStrike">
                          <a:solidFill>
                            <a:srgbClr val="000000"/>
                          </a:solidFill>
                          <a:latin typeface="+mj-lt"/>
                          <a:cs typeface="Calibri"/>
                        </a:rPr>
                        <a:t>16.    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t"/>
                      <a:r>
                        <a:rPr lang="en-IN" sz="1800" b="1" i="0" u="none" strike="noStrike">
                          <a:solidFill>
                            <a:srgbClr val="000000"/>
                          </a:solidFill>
                          <a:latin typeface="+mj-lt"/>
                        </a:rPr>
                        <a:t>CSC VLE Bazaar</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r>
              <a:tr h="280670">
                <a:tc>
                  <a:txBody>
                    <a:bodyPr/>
                    <a:lstStyle/>
                    <a:p>
                      <a:pPr algn="just" fontAlgn="t"/>
                      <a:r>
                        <a:rPr lang="en-IN" sz="1800" b="0" i="0" u="none" strike="noStrike">
                          <a:solidFill>
                            <a:srgbClr val="000000"/>
                          </a:solidFill>
                          <a:latin typeface="+mj-lt"/>
                          <a:cs typeface="Calibri"/>
                        </a:rPr>
                        <a:t>17.    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a:solidFill>
                            <a:srgbClr val="000000"/>
                          </a:solidFill>
                          <a:latin typeface="+mj-lt"/>
                        </a:rPr>
                        <a:t>GST</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80670">
                <a:tc>
                  <a:txBody>
                    <a:bodyPr/>
                    <a:lstStyle/>
                    <a:p>
                      <a:pPr algn="just" fontAlgn="t"/>
                      <a:r>
                        <a:rPr lang="en-IN" sz="1800" b="0" i="0" u="none" strike="noStrike">
                          <a:solidFill>
                            <a:srgbClr val="000000"/>
                          </a:solidFill>
                          <a:latin typeface="+mj-lt"/>
                          <a:cs typeface="Calibri"/>
                        </a:rPr>
                        <a:t>18.    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t"/>
                      <a:r>
                        <a:rPr lang="en-IN" sz="1800" b="1" i="0" u="none" strike="noStrike">
                          <a:solidFill>
                            <a:srgbClr val="000000"/>
                          </a:solidFill>
                          <a:latin typeface="+mj-lt"/>
                        </a:rPr>
                        <a:t>Electricity Bill Payment</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r>
              <a:tr h="280670">
                <a:tc>
                  <a:txBody>
                    <a:bodyPr/>
                    <a:lstStyle/>
                    <a:p>
                      <a:pPr algn="just" fontAlgn="t"/>
                      <a:r>
                        <a:rPr lang="en-IN" sz="1800" b="0" i="0" u="none" strike="noStrike">
                          <a:solidFill>
                            <a:srgbClr val="000000"/>
                          </a:solidFill>
                          <a:latin typeface="+mj-lt"/>
                          <a:cs typeface="Calibri"/>
                        </a:rPr>
                        <a:t>19.    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a:solidFill>
                            <a:srgbClr val="000000"/>
                          </a:solidFill>
                          <a:latin typeface="+mj-lt"/>
                        </a:rPr>
                        <a:t>Election</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80670">
                <a:tc>
                  <a:txBody>
                    <a:bodyPr/>
                    <a:lstStyle/>
                    <a:p>
                      <a:pPr algn="just" fontAlgn="t"/>
                      <a:r>
                        <a:rPr lang="en-IN" sz="1800" b="0" i="0" u="none" strike="noStrike">
                          <a:solidFill>
                            <a:srgbClr val="000000"/>
                          </a:solidFill>
                          <a:latin typeface="+mj-lt"/>
                          <a:cs typeface="Calibri"/>
                        </a:rPr>
                        <a:t>20.    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t"/>
                      <a:r>
                        <a:rPr lang="en-IN" sz="1800" b="1" i="0" u="none" strike="noStrike">
                          <a:solidFill>
                            <a:srgbClr val="000000"/>
                          </a:solidFill>
                          <a:latin typeface="+mj-lt"/>
                        </a:rPr>
                        <a:t>WiFiChoupal</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r>
              <a:tr h="280670">
                <a:tc>
                  <a:txBody>
                    <a:bodyPr/>
                    <a:lstStyle/>
                    <a:p>
                      <a:pPr algn="just" fontAlgn="t"/>
                      <a:r>
                        <a:rPr lang="en-IN" sz="1800" b="0" i="0" u="none" strike="noStrike">
                          <a:solidFill>
                            <a:srgbClr val="000000"/>
                          </a:solidFill>
                          <a:latin typeface="+mj-lt"/>
                          <a:cs typeface="Calibri"/>
                        </a:rPr>
                        <a:t>21.    </a:t>
                      </a:r>
                      <a:endParaRPr lang="en-IN" sz="1800" b="0" i="0" u="none" strike="noStrike">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t"/>
                      <a:r>
                        <a:rPr lang="en-IN" sz="1800" b="1" i="0" u="none" strike="noStrike">
                          <a:solidFill>
                            <a:srgbClr val="000000"/>
                          </a:solidFill>
                          <a:latin typeface="+mj-lt"/>
                        </a:rPr>
                        <a:t>New Services</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80670">
                <a:tc>
                  <a:txBody>
                    <a:bodyPr/>
                    <a:lstStyle/>
                    <a:p>
                      <a:pPr algn="just" fontAlgn="t"/>
                      <a:r>
                        <a:rPr lang="en-IN" sz="1800" b="0" i="0" u="none" strike="noStrike" dirty="0">
                          <a:solidFill>
                            <a:srgbClr val="000000"/>
                          </a:solidFill>
                          <a:latin typeface="+mj-lt"/>
                          <a:cs typeface="Calibri"/>
                        </a:rPr>
                        <a:t>22.    </a:t>
                      </a:r>
                      <a:endParaRPr lang="en-IN" sz="1800" b="0" i="0" u="none" strike="noStrike" dirty="0">
                        <a:solidFill>
                          <a:srgbClr val="000000"/>
                        </a:solidFill>
                        <a:latin typeface="+mj-lt"/>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t"/>
                      <a:r>
                        <a:rPr lang="en-IN" sz="1800" b="1" i="0" u="none" strike="noStrike" dirty="0">
                          <a:solidFill>
                            <a:srgbClr val="000000"/>
                          </a:solidFill>
                          <a:latin typeface="+mj-lt"/>
                        </a:rPr>
                        <a:t>Helpdesk and </a:t>
                      </a:r>
                      <a:r>
                        <a:rPr lang="en-IN" sz="1800" b="1" i="0" u="none" strike="noStrike" dirty="0" smtClean="0">
                          <a:solidFill>
                            <a:srgbClr val="000000"/>
                          </a:solidFill>
                          <a:latin typeface="+mj-lt"/>
                        </a:rPr>
                        <a:t>Ticket </a:t>
                      </a:r>
                      <a:r>
                        <a:rPr lang="en-IN" sz="1800" b="1" i="0" u="none" strike="noStrike" dirty="0">
                          <a:solidFill>
                            <a:srgbClr val="000000"/>
                          </a:solidFill>
                          <a:latin typeface="+mj-lt"/>
                        </a:rPr>
                        <a:t>Generation</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r>
            </a:tbl>
          </a:graphicData>
        </a:graphic>
      </p:graphicFrame>
      <p:pic>
        <p:nvPicPr>
          <p:cNvPr id="10" name="Picture 9" descr="Clipboard02.jpg"/>
          <p:cNvPicPr>
            <a:picLocks noChangeAspect="1"/>
          </p:cNvPicPr>
          <p:nvPr/>
        </p:nvPicPr>
        <p:blipFill>
          <a:blip r:embed="rId2"/>
          <a:srcRect l="4687" t="11888" r="4687" b="14406"/>
          <a:stretch>
            <a:fillRect/>
          </a:stretch>
        </p:blipFill>
        <p:spPr>
          <a:xfrm>
            <a:off x="-1" y="4429133"/>
            <a:ext cx="9088767" cy="24288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4.1	</a:t>
            </a:r>
            <a:r>
              <a:rPr lang="en-IN" sz="3800" dirty="0" err="1">
                <a:solidFill>
                  <a:srgbClr val="002060"/>
                </a:solidFill>
                <a:latin typeface="Papyrus LET" pitchFamily="2" charset="0"/>
              </a:rPr>
              <a:t>Digi</a:t>
            </a:r>
            <a:r>
              <a:rPr lang="en-IN" sz="3800" dirty="0">
                <a:solidFill>
                  <a:srgbClr val="002060"/>
                </a:solidFill>
                <a:latin typeface="Papyrus LET" pitchFamily="2" charset="0"/>
              </a:rPr>
              <a:t> Pay (</a:t>
            </a:r>
            <a:r>
              <a:rPr lang="en-IN" sz="3800" dirty="0" err="1">
                <a:solidFill>
                  <a:srgbClr val="002060"/>
                </a:solidFill>
                <a:latin typeface="Papyrus LET" pitchFamily="2" charset="0"/>
              </a:rPr>
              <a:t>AePS</a:t>
            </a:r>
            <a:r>
              <a:rPr lang="en-IN" sz="3800" dirty="0">
                <a:solidFill>
                  <a:srgbClr val="002060"/>
                </a:solidFill>
                <a:latin typeface="Papyrus LET" pitchFamily="2" charset="0"/>
              </a:rPr>
              <a:t>)</a:t>
            </a:r>
          </a:p>
        </p:txBody>
      </p:sp>
      <p:sp>
        <p:nvSpPr>
          <p:cNvPr id="3" name="Content Placeholder 2"/>
          <p:cNvSpPr>
            <a:spLocks noGrp="1"/>
          </p:cNvSpPr>
          <p:nvPr>
            <p:ph idx="1"/>
          </p:nvPr>
        </p:nvSpPr>
        <p:spPr>
          <a:xfrm>
            <a:off x="457201" y="1333486"/>
            <a:ext cx="6543902" cy="4525963"/>
          </a:xfrm>
        </p:spPr>
        <p:txBody>
          <a:bodyPr lIns="51206" tIns="25603" rIns="51206" bIns="25603">
            <a:normAutofit/>
          </a:bodyPr>
          <a:lstStyle/>
          <a:p>
            <a:pPr algn="just"/>
            <a:r>
              <a:rPr lang="en-IN" sz="1500" dirty="0" smtClean="0"/>
              <a:t>CSC SPV in collaboration with NPCI has launched </a:t>
            </a:r>
            <a:r>
              <a:rPr lang="en-IN" sz="1500" dirty="0" err="1" smtClean="0"/>
              <a:t>Aadhaar</a:t>
            </a:r>
            <a:r>
              <a:rPr lang="en-IN" sz="1500" dirty="0" smtClean="0"/>
              <a:t> Enabled Payment System (</a:t>
            </a:r>
            <a:r>
              <a:rPr lang="en-IN" sz="1500" dirty="0" err="1" smtClean="0"/>
              <a:t>AePS</a:t>
            </a:r>
            <a:r>
              <a:rPr lang="en-IN" sz="1500" dirty="0" smtClean="0"/>
              <a:t>) at all CSC locations across the country. This system is based on </a:t>
            </a:r>
            <a:r>
              <a:rPr lang="en-IN" sz="1500" dirty="0" err="1" smtClean="0"/>
              <a:t>Aadhaar</a:t>
            </a:r>
            <a:r>
              <a:rPr lang="en-IN" sz="1500" dirty="0" smtClean="0"/>
              <a:t> authentication of an individual, which reduces the threat of fraud and malicious activities. </a:t>
            </a:r>
            <a:r>
              <a:rPr lang="en-IN" sz="1500" dirty="0" err="1" smtClean="0"/>
              <a:t>Aadhaar</a:t>
            </a:r>
            <a:r>
              <a:rPr lang="en-IN" sz="1500" dirty="0" smtClean="0"/>
              <a:t> will facilitate 'anytime, anywhere’ authentication to its beneficiary. </a:t>
            </a:r>
          </a:p>
          <a:p>
            <a:pPr algn="just"/>
            <a:r>
              <a:rPr lang="en-IN" sz="1500" dirty="0" smtClean="0"/>
              <a:t>The purpose is to achieve inter-operability between banks for </a:t>
            </a:r>
            <a:r>
              <a:rPr lang="en-IN" sz="1500" dirty="0" err="1" smtClean="0"/>
              <a:t>Aadhaar</a:t>
            </a:r>
            <a:r>
              <a:rPr lang="en-IN" sz="1500" dirty="0" smtClean="0"/>
              <a:t>-based payment transactions. </a:t>
            </a:r>
          </a:p>
          <a:p>
            <a:pPr algn="just"/>
            <a:r>
              <a:rPr lang="en-IN" sz="1500" dirty="0" smtClean="0"/>
              <a:t>The </a:t>
            </a:r>
            <a:r>
              <a:rPr lang="en-IN" sz="1500" dirty="0" err="1" smtClean="0"/>
              <a:t>Digi</a:t>
            </a:r>
            <a:r>
              <a:rPr lang="en-IN" sz="1500" dirty="0" smtClean="0"/>
              <a:t> Pay application will enable CSCs to cater to the need of financial services in far flung and areas deprived of basic banking facilities in the country. </a:t>
            </a:r>
          </a:p>
          <a:p>
            <a:pPr algn="just"/>
            <a:r>
              <a:rPr lang="en-IN" sz="1500" dirty="0" smtClean="0"/>
              <a:t>VLEs can also leverage on the footfall at their centre and play a vital role in making a cashless society as per the vision of Government.</a:t>
            </a:r>
            <a:endParaRPr lang="en-IN" sz="1500" dirty="0"/>
          </a:p>
        </p:txBody>
      </p:sp>
      <p:pic>
        <p:nvPicPr>
          <p:cNvPr id="6" name="Picture 5" descr="Untitled-11.png"/>
          <p:cNvPicPr>
            <a:picLocks noChangeAspect="1"/>
          </p:cNvPicPr>
          <p:nvPr/>
        </p:nvPicPr>
        <p:blipFill>
          <a:blip r:embed="rId2" cstate="print">
            <a:lum contrast="30000"/>
          </a:blip>
          <a:stretch>
            <a:fillRect/>
          </a:stretch>
        </p:blipFill>
        <p:spPr>
          <a:xfrm>
            <a:off x="2857488" y="4340399"/>
            <a:ext cx="2857520" cy="2453121"/>
          </a:xfrm>
          <a:prstGeom prst="rect">
            <a:avLst/>
          </a:prstGeom>
        </p:spPr>
      </p:pic>
      <p:pic>
        <p:nvPicPr>
          <p:cNvPr id="7" name="Picture 6" descr="AEPS.png"/>
          <p:cNvPicPr>
            <a:picLocks noChangeAspect="1"/>
          </p:cNvPicPr>
          <p:nvPr/>
        </p:nvPicPr>
        <p:blipFill>
          <a:blip r:embed="rId3">
            <a:lum contrast="20000"/>
          </a:blip>
          <a:stretch>
            <a:fillRect/>
          </a:stretch>
        </p:blipFill>
        <p:spPr>
          <a:xfrm>
            <a:off x="7286645" y="678708"/>
            <a:ext cx="1857388" cy="5536374"/>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1" y="952483"/>
            <a:ext cx="8330007" cy="5173682"/>
          </a:xfrm>
        </p:spPr>
        <p:txBody>
          <a:bodyPr lIns="51206" tIns="25603" rIns="51206" bIns="25603">
            <a:normAutofit/>
          </a:bodyPr>
          <a:lstStyle/>
          <a:p>
            <a:r>
              <a:rPr lang="en-IN" sz="1600" b="1" dirty="0"/>
              <a:t>Video Guide:</a:t>
            </a:r>
            <a:endParaRPr lang="en-IN" sz="1600" dirty="0"/>
          </a:p>
          <a:p>
            <a:pPr lvl="0"/>
            <a:r>
              <a:rPr lang="en-IN" sz="1600" dirty="0" err="1"/>
              <a:t>Commision</a:t>
            </a:r>
            <a:r>
              <a:rPr lang="en-IN" sz="1600" dirty="0"/>
              <a:t> Structure: </a:t>
            </a:r>
            <a:r>
              <a:rPr lang="en-IN" sz="1600" u="sng" dirty="0">
                <a:hlinkClick r:id="rId2"/>
              </a:rPr>
              <a:t>https://www.youtube.com/watch?v=Gwo9iss7F_Y#action=share</a:t>
            </a:r>
            <a:endParaRPr lang="en-IN" sz="1600" dirty="0"/>
          </a:p>
          <a:p>
            <a:pPr lvl="0"/>
            <a:r>
              <a:rPr lang="en-IN" sz="1600" dirty="0"/>
              <a:t>Submit your Complaint: </a:t>
            </a:r>
            <a:r>
              <a:rPr lang="en-IN" sz="1600" u="sng" dirty="0">
                <a:hlinkClick r:id="rId3"/>
              </a:rPr>
              <a:t>https://www.youtube.com/watch?v=fghG9JHcnB4</a:t>
            </a:r>
            <a:endParaRPr lang="en-IN" sz="1600" dirty="0"/>
          </a:p>
          <a:p>
            <a:pPr lvl="0"/>
            <a:r>
              <a:rPr lang="en-IN" sz="1600" dirty="0"/>
              <a:t>Other Videos: </a:t>
            </a:r>
            <a:r>
              <a:rPr lang="en-IN" sz="1600" u="sng" dirty="0">
                <a:hlinkClick r:id="rId4"/>
              </a:rPr>
              <a:t>http://</a:t>
            </a:r>
            <a:r>
              <a:rPr lang="en-IN" sz="1600" u="sng" dirty="0" smtClean="0">
                <a:hlinkClick r:id="rId4"/>
              </a:rPr>
              <a:t>www.netsamadhan.in/search?q=digipay</a:t>
            </a:r>
            <a:r>
              <a:rPr lang="en-IN" sz="1600" u="sng" dirty="0" smtClean="0"/>
              <a:t> or</a:t>
            </a:r>
            <a:endParaRPr lang="en-IN" sz="1600" dirty="0"/>
          </a:p>
          <a:p>
            <a:r>
              <a:rPr lang="en-IN" sz="1600" u="sng" dirty="0">
                <a:hlinkClick r:id="rId5"/>
              </a:rPr>
              <a:t>https://www.youtube.com/watch?v=E6Rox0f3kZE</a:t>
            </a:r>
            <a:endParaRPr lang="en-IN" sz="1600" dirty="0"/>
          </a:p>
          <a:p>
            <a:r>
              <a:rPr lang="en-IN" sz="1600" b="1" dirty="0"/>
              <a:t>Manual Guide:</a:t>
            </a:r>
            <a:endParaRPr lang="en-IN" sz="1600" dirty="0"/>
          </a:p>
          <a:p>
            <a:pPr lvl="0"/>
            <a:r>
              <a:rPr lang="en-IN" sz="1600" u="sng" dirty="0">
                <a:hlinkClick r:id="rId6"/>
              </a:rPr>
              <a:t>http://register.csccloud.in/digipay/</a:t>
            </a:r>
            <a:r>
              <a:rPr lang="en-IN" sz="1600" u="sng" dirty="0"/>
              <a:t> </a:t>
            </a:r>
            <a:endParaRPr lang="en-IN" sz="1600" dirty="0"/>
          </a:p>
          <a:p>
            <a:r>
              <a:rPr lang="en-IN" sz="1600" b="1" dirty="0"/>
              <a:t>Point of Contact</a:t>
            </a:r>
            <a:endParaRPr lang="en-IN" sz="1600" dirty="0"/>
          </a:p>
          <a:p>
            <a:endParaRPr lang="en-IN" sz="1500" dirty="0"/>
          </a:p>
        </p:txBody>
      </p:sp>
      <p:graphicFrame>
        <p:nvGraphicFramePr>
          <p:cNvPr id="5" name="Table 4"/>
          <p:cNvGraphicFramePr>
            <a:graphicFrameLocks noGrp="1"/>
          </p:cNvGraphicFramePr>
          <p:nvPr/>
        </p:nvGraphicFramePr>
        <p:xfrm>
          <a:off x="642569" y="3905254"/>
          <a:ext cx="8251806" cy="2054773"/>
        </p:xfrm>
        <a:graphic>
          <a:graphicData uri="http://schemas.openxmlformats.org/drawingml/2006/table">
            <a:tbl>
              <a:tblPr/>
              <a:tblGrid>
                <a:gridCol w="1976481"/>
                <a:gridCol w="1724928"/>
                <a:gridCol w="2497553"/>
                <a:gridCol w="2052844"/>
              </a:tblGrid>
              <a:tr h="293539">
                <a:tc>
                  <a:txBody>
                    <a:bodyPr/>
                    <a:lstStyle/>
                    <a:p>
                      <a:pPr algn="just">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IN" sz="1500">
                          <a:latin typeface="Calibri"/>
                          <a:ea typeface="Times New Roman"/>
                          <a:cs typeface="Calibri"/>
                        </a:rPr>
                        <a:t>Udit Sharma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 </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IN" sz="1500" dirty="0">
                        <a:latin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9650585458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dirty="0" err="1">
                          <a:latin typeface="Calibri"/>
                          <a:ea typeface="Times New Roman"/>
                          <a:cs typeface="Calibri"/>
                        </a:rPr>
                        <a:t>Vinay</a:t>
                      </a:r>
                      <a:r>
                        <a:rPr lang="en-IN" sz="1500" dirty="0">
                          <a:latin typeface="Calibri"/>
                          <a:ea typeface="Times New Roman"/>
                          <a:cs typeface="Calibri"/>
                        </a:rPr>
                        <a:t> Tosh </a:t>
                      </a:r>
                      <a:r>
                        <a:rPr lang="en-IN" sz="1500" dirty="0" err="1">
                          <a:latin typeface="Calibri"/>
                          <a:ea typeface="Times New Roman"/>
                          <a:cs typeface="Calibri"/>
                        </a:rPr>
                        <a:t>Krishnatray</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 </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7"/>
                        </a:rPr>
                        <a:t>vinay.krishnatray@csc.gov.in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9990875646</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Vishal Agarwal</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 </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8"/>
                        </a:rPr>
                        <a:t>vishal.agarwal@csc.gov.in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9999089074</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ApoorvaAnand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9"/>
                        </a:rPr>
                        <a:t>apoorva.anand@csc.gov.in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9716456556</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UdayMitra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Times New Roman"/>
                          <a:cs typeface="Calibri"/>
                          <a:hlinkClick r:id="rId10"/>
                        </a:rPr>
                        <a:t>uday.mitra@nic.in</a:t>
                      </a:r>
                      <a:r>
                        <a:rPr lang="en-IN" sz="1500" dirty="0" smtClean="0">
                          <a:latin typeface="Calibri"/>
                          <a:ea typeface="Times New Roman"/>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9978233588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Krishna Kumar Singh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HOD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1"/>
                        </a:rPr>
                        <a:t>krishna@cscegovindia.com</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9818400465</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6" name="Picture 5" descr="1"/>
          <p:cNvPicPr/>
          <p:nvPr/>
        </p:nvPicPr>
        <p:blipFill>
          <a:blip r:embed="rId12" cstate="print">
            <a:lum bright="-10000" contrast="10000"/>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7108269" y="904858"/>
            <a:ext cx="1892887" cy="2784241"/>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4.2	Insurance</a:t>
            </a:r>
          </a:p>
        </p:txBody>
      </p:sp>
      <p:sp>
        <p:nvSpPr>
          <p:cNvPr id="3" name="Content Placeholder 2"/>
          <p:cNvSpPr>
            <a:spLocks noGrp="1"/>
          </p:cNvSpPr>
          <p:nvPr>
            <p:ph idx="1"/>
          </p:nvPr>
        </p:nvSpPr>
        <p:spPr>
          <a:xfrm>
            <a:off x="457200" y="1600202"/>
            <a:ext cx="5972188" cy="4525963"/>
          </a:xfrm>
        </p:spPr>
        <p:txBody>
          <a:bodyPr lIns="51206" tIns="25603" rIns="51206" bIns="25603">
            <a:normAutofit/>
          </a:bodyPr>
          <a:lstStyle/>
          <a:p>
            <a:r>
              <a:rPr lang="en-IN" sz="1500" dirty="0"/>
              <a:t>CSC SPV obtain license from the Insurance Regulatory and Development Authority (IRDA) in 2013 to work as an authorized intermediary to market life and non-life insurance products through the Rural Authorized Persons, i.e. the VLEs. CSCs started offering General, Health and Life Insurance policies to the people living in rural areas on India</a:t>
            </a:r>
            <a:r>
              <a:rPr lang="en-IN" sz="1500" dirty="0" smtClean="0"/>
              <a:t>.</a:t>
            </a:r>
          </a:p>
          <a:p>
            <a:endParaRPr lang="en-IN" sz="1500" dirty="0"/>
          </a:p>
          <a:p>
            <a:r>
              <a:rPr lang="en-IN" sz="1500" b="1" u="sng" dirty="0"/>
              <a:t>Collection of Renewal Premium</a:t>
            </a:r>
            <a:r>
              <a:rPr lang="en-IN" sz="1500" dirty="0"/>
              <a:t>: CSCs across the country can also collect insurance premium towards renewal of life insurance policies</a:t>
            </a:r>
            <a:r>
              <a:rPr lang="en-IN" sz="1500" dirty="0" smtClean="0"/>
              <a:t>.</a:t>
            </a:r>
          </a:p>
          <a:p>
            <a:endParaRPr lang="en-IN" sz="1500" dirty="0"/>
          </a:p>
          <a:p>
            <a:r>
              <a:rPr lang="en-IN" sz="1500" dirty="0"/>
              <a:t> </a:t>
            </a:r>
            <a:r>
              <a:rPr lang="en-IN" sz="1500" b="1" u="sng" dirty="0"/>
              <a:t>RAP REGISTRATION PROCESS</a:t>
            </a:r>
            <a:endParaRPr lang="en-IN" sz="1500" dirty="0"/>
          </a:p>
          <a:p>
            <a:r>
              <a:rPr lang="en-IN" sz="1500" dirty="0"/>
              <a:t>All VLE’s can register for RAP Insurance service through Digital </a:t>
            </a:r>
            <a:r>
              <a:rPr lang="en-IN" sz="1500" dirty="0" err="1"/>
              <a:t>Seva</a:t>
            </a:r>
            <a:r>
              <a:rPr lang="en-IN" sz="1500" dirty="0"/>
              <a:t> Portal. The URL to register for this service and appear for the IRDAI exam is </a:t>
            </a:r>
            <a:r>
              <a:rPr lang="en-IN" sz="1500" u="sng" dirty="0">
                <a:hlinkClick r:id="rId2"/>
              </a:rPr>
              <a:t>http://13.126.173.165/insurance/</a:t>
            </a:r>
            <a:endParaRPr lang="en-IN" sz="1500" dirty="0"/>
          </a:p>
          <a:p>
            <a:endParaRPr lang="en-IN" sz="1500" dirty="0"/>
          </a:p>
        </p:txBody>
      </p:sp>
      <p:pic>
        <p:nvPicPr>
          <p:cNvPr id="5" name="Picture 4" descr="Ins.png"/>
          <p:cNvPicPr>
            <a:picLocks noChangeAspect="1"/>
          </p:cNvPicPr>
          <p:nvPr/>
        </p:nvPicPr>
        <p:blipFill>
          <a:blip r:embed="rId3"/>
          <a:stretch>
            <a:fillRect/>
          </a:stretch>
        </p:blipFill>
        <p:spPr>
          <a:xfrm>
            <a:off x="7072330" y="642918"/>
            <a:ext cx="1928776" cy="55421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64"/>
            <a:ext cx="8229600" cy="1143000"/>
          </a:xfrm>
        </p:spPr>
        <p:txBody>
          <a:bodyPr lIns="51206" tIns="25603" rIns="51206" bIns="25603">
            <a:noAutofit/>
          </a:bodyPr>
          <a:lstStyle/>
          <a:p>
            <a:r>
              <a:rPr lang="en-IN" sz="2600" dirty="0">
                <a:solidFill>
                  <a:srgbClr val="002060"/>
                </a:solidFill>
                <a:latin typeface="Papyrus LET" pitchFamily="2" charset="0"/>
              </a:rPr>
              <a:t>Process flow depicts the life cycle of becoming a RAP from VLE.</a:t>
            </a:r>
            <a:br>
              <a:rPr lang="en-IN" sz="2600" dirty="0">
                <a:solidFill>
                  <a:srgbClr val="002060"/>
                </a:solidFill>
                <a:latin typeface="Papyrus LET" pitchFamily="2" charset="0"/>
              </a:rPr>
            </a:br>
            <a:endParaRPr lang="en-IN" sz="2600" dirty="0">
              <a:solidFill>
                <a:srgbClr val="002060"/>
              </a:solidFill>
              <a:latin typeface="Papyrus LET" pitchFamily="2" charset="0"/>
            </a:endParaRPr>
          </a:p>
        </p:txBody>
      </p:sp>
      <p:sp>
        <p:nvSpPr>
          <p:cNvPr id="3" name="Content Placeholder 2"/>
          <p:cNvSpPr>
            <a:spLocks noGrp="1"/>
          </p:cNvSpPr>
          <p:nvPr>
            <p:ph idx="1"/>
          </p:nvPr>
        </p:nvSpPr>
        <p:spPr>
          <a:xfrm>
            <a:off x="457201" y="1600202"/>
            <a:ext cx="3971923" cy="4525963"/>
          </a:xfrm>
        </p:spPr>
        <p:txBody>
          <a:bodyPr lIns="51206" tIns="25603" rIns="51206" bIns="25603">
            <a:normAutofit fontScale="92500" lnSpcReduction="10000"/>
          </a:bodyPr>
          <a:lstStyle/>
          <a:p>
            <a:pPr lvl="0"/>
            <a:r>
              <a:rPr lang="en-IN" sz="1600" dirty="0" smtClean="0"/>
              <a:t>The registration and licensing fee is Rs 350 for the first attempt. </a:t>
            </a:r>
          </a:p>
          <a:p>
            <a:pPr lvl="0"/>
            <a:r>
              <a:rPr lang="en-IN" sz="1600" dirty="0" smtClean="0"/>
              <a:t>A VLE can reappear for exam by paying a fee of Rs 175, if they are unable to clear their exam in first attempt.</a:t>
            </a:r>
          </a:p>
          <a:p>
            <a:pPr lvl="0"/>
            <a:r>
              <a:rPr lang="en-IN" sz="1600" dirty="0" smtClean="0"/>
              <a:t>The training modules are available in English, Hindi, Gujarati and Bengali. We are in process of adding modules in more regional languages.</a:t>
            </a:r>
          </a:p>
          <a:p>
            <a:pPr lvl="0"/>
            <a:r>
              <a:rPr lang="en-IN" sz="1600" dirty="0" smtClean="0"/>
              <a:t>The examination can be given in English, Hindi, Gujarati and Bengali language from Mon-Friday between 10 AM to 4PM (excluding Saturday, Sunday &amp; Gazetted holidays).</a:t>
            </a:r>
          </a:p>
          <a:p>
            <a:pPr lvl="0"/>
            <a:r>
              <a:rPr lang="en-IN" sz="1600" dirty="0" smtClean="0"/>
              <a:t>The time of exam is of one hour duration which comes in Multiple Choice Questions.</a:t>
            </a:r>
          </a:p>
          <a:p>
            <a:pPr lvl="0"/>
            <a:r>
              <a:rPr lang="en-IN" sz="1600" dirty="0" smtClean="0"/>
              <a:t>A laptop/desktop with internet connection and web camera are required to attempt the exam.</a:t>
            </a:r>
          </a:p>
          <a:p>
            <a:endParaRPr lang="en-IN" sz="1600" dirty="0"/>
          </a:p>
        </p:txBody>
      </p:sp>
      <p:graphicFrame>
        <p:nvGraphicFramePr>
          <p:cNvPr id="4" name="Diagram 3"/>
          <p:cNvGraphicFramePr/>
          <p:nvPr/>
        </p:nvGraphicFramePr>
        <p:xfrm>
          <a:off x="4429124" y="1476361"/>
          <a:ext cx="4708154" cy="4334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285348" y="809607"/>
            <a:ext cx="7150278" cy="744203"/>
          </a:xfrm>
          <a:prstGeom prst="rect">
            <a:avLst/>
          </a:prstGeom>
          <a:noFill/>
          <a:ln w="9525">
            <a:noFill/>
            <a:miter lim="800000"/>
            <a:headEnd/>
            <a:tailEnd/>
          </a:ln>
          <a:effectLst/>
        </p:spPr>
        <p:txBody>
          <a:bodyPr vert="horz" wrap="non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b="1" u="sng" dirty="0">
                <a:latin typeface="Calibri" pitchFamily="34" charset="0"/>
                <a:ea typeface="Calibri" pitchFamily="34" charset="0"/>
                <a:cs typeface="Calibri" pitchFamily="34" charset="0"/>
              </a:rPr>
              <a:t>POLICY SOURCING</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Once a VLE becomes licensed RAP, Insurance service will be enabled on Digital </a:t>
            </a:r>
            <a:r>
              <a:rPr lang="en-US" sz="1500" dirty="0" err="1">
                <a:latin typeface="Calibri" pitchFamily="34" charset="0"/>
                <a:ea typeface="Calibri" pitchFamily="34" charset="0"/>
                <a:cs typeface="Calibri" pitchFamily="34" charset="0"/>
              </a:rPr>
              <a:t>Seva</a:t>
            </a:r>
            <a:r>
              <a:rPr lang="en-US" sz="1500" dirty="0">
                <a:latin typeface="Calibri" pitchFamily="34" charset="0"/>
                <a:ea typeface="Calibri" pitchFamily="34" charset="0"/>
                <a:cs typeface="Calibri" pitchFamily="34" charset="0"/>
              </a:rPr>
              <a:t> Portal.</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A RAP can sell the following Insurance products through CSC Digital </a:t>
            </a:r>
            <a:r>
              <a:rPr lang="en-US" sz="1500" dirty="0" err="1">
                <a:latin typeface="Calibri" pitchFamily="34" charset="0"/>
                <a:ea typeface="Calibri" pitchFamily="34" charset="0"/>
                <a:cs typeface="Calibri" pitchFamily="34" charset="0"/>
              </a:rPr>
              <a:t>Seva</a:t>
            </a:r>
            <a:r>
              <a:rPr lang="en-US" sz="1500" dirty="0">
                <a:latin typeface="Calibri" pitchFamily="34" charset="0"/>
                <a:ea typeface="Calibri" pitchFamily="34" charset="0"/>
                <a:cs typeface="Calibri" pitchFamily="34" charset="0"/>
              </a:rPr>
              <a:t> Portal.</a:t>
            </a:r>
            <a:endParaRPr lang="en-US" sz="1500" dirty="0">
              <a:latin typeface="Arial" pitchFamily="34" charset="0"/>
              <a:cs typeface="Arial" pitchFamily="34" charset="0"/>
            </a:endParaRPr>
          </a:p>
        </p:txBody>
      </p:sp>
      <p:graphicFrame>
        <p:nvGraphicFramePr>
          <p:cNvPr id="6" name="Table 5"/>
          <p:cNvGraphicFramePr>
            <a:graphicFrameLocks noGrp="1"/>
          </p:cNvGraphicFramePr>
          <p:nvPr/>
        </p:nvGraphicFramePr>
        <p:xfrm>
          <a:off x="357158" y="1714488"/>
          <a:ext cx="8501122" cy="4675908"/>
        </p:xfrm>
        <a:graphic>
          <a:graphicData uri="http://schemas.openxmlformats.org/drawingml/2006/table">
            <a:tbl>
              <a:tblPr/>
              <a:tblGrid>
                <a:gridCol w="2304231"/>
                <a:gridCol w="3554868"/>
                <a:gridCol w="2642023"/>
              </a:tblGrid>
              <a:tr h="173182">
                <a:tc>
                  <a:txBody>
                    <a:bodyPr/>
                    <a:lstStyle/>
                    <a:p>
                      <a:pPr algn="just" fontAlgn="t"/>
                      <a:r>
                        <a:rPr lang="en-US" sz="1500" b="1" i="0" u="none" strike="noStrike">
                          <a:solidFill>
                            <a:srgbClr val="FFFFFF"/>
                          </a:solidFill>
                          <a:latin typeface="Calibri"/>
                        </a:rPr>
                        <a:t>PRODUCT</a:t>
                      </a:r>
                      <a:endParaRPr lang="en-IN" sz="1500" b="1" i="0" u="none" strike="noStrike">
                        <a:solidFill>
                          <a:srgbClr val="FFFFFF"/>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just" fontAlgn="t"/>
                      <a:r>
                        <a:rPr lang="en-US" sz="1500" b="1" i="0" u="none" strike="noStrike">
                          <a:solidFill>
                            <a:srgbClr val="FFFFFF"/>
                          </a:solidFill>
                          <a:latin typeface="Calibri"/>
                        </a:rPr>
                        <a:t>DETAILS</a:t>
                      </a:r>
                      <a:endParaRPr lang="en-IN" sz="1500" b="1" i="0" u="none" strike="noStrike">
                        <a:solidFill>
                          <a:srgbClr val="FFFFFF"/>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just" fontAlgn="t"/>
                      <a:r>
                        <a:rPr lang="en-US" sz="1500" b="1" i="0" u="none" strike="noStrike">
                          <a:solidFill>
                            <a:srgbClr val="FFFFFF"/>
                          </a:solidFill>
                          <a:latin typeface="Calibri"/>
                        </a:rPr>
                        <a:t>COMMISSION</a:t>
                      </a:r>
                      <a:endParaRPr lang="en-IN" sz="1500" b="1" i="0" u="none" strike="noStrike">
                        <a:solidFill>
                          <a:srgbClr val="FFFFFF"/>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r>
              <a:tr h="173182">
                <a:tc>
                  <a:txBody>
                    <a:bodyPr/>
                    <a:lstStyle/>
                    <a:p>
                      <a:pPr algn="just" fontAlgn="t"/>
                      <a:r>
                        <a:rPr lang="en-US" sz="1500" b="0" i="0" u="none" strike="noStrike">
                          <a:solidFill>
                            <a:srgbClr val="000000"/>
                          </a:solidFill>
                          <a:latin typeface="Calibri"/>
                        </a:rPr>
                        <a:t>Life Insurance</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Term &amp; Variable Insurance Plan</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5% of Premium</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182">
                <a:tc>
                  <a:txBody>
                    <a:bodyPr/>
                    <a:lstStyle/>
                    <a:p>
                      <a:pPr algn="just" fontAlgn="t"/>
                      <a:r>
                        <a:rPr lang="en-US" sz="1500" b="0" i="0" u="none" strike="noStrike">
                          <a:solidFill>
                            <a:srgbClr val="000000"/>
                          </a:solidFill>
                          <a:latin typeface="Calibri"/>
                        </a:rPr>
                        <a:t>Life Insurance</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KHATA – Single Premium Plan</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8.5% of the Premium</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182">
                <a:tc>
                  <a:txBody>
                    <a:bodyPr/>
                    <a:lstStyle/>
                    <a:p>
                      <a:pPr algn="just" fontAlgn="t"/>
                      <a:r>
                        <a:rPr lang="en-US" sz="1500" b="0" i="0" u="none" strike="noStrike">
                          <a:solidFill>
                            <a:srgbClr val="000000"/>
                          </a:solidFill>
                          <a:latin typeface="Calibri"/>
                        </a:rPr>
                        <a:t>Motor Insurance</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Third Party (Liability) Insurance</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Rs 50 Per Policy</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182">
                <a:tc>
                  <a:txBody>
                    <a:bodyPr/>
                    <a:lstStyle/>
                    <a:p>
                      <a:pPr algn="just" fontAlgn="t"/>
                      <a:r>
                        <a:rPr lang="en-US" sz="1500" b="0" i="0" u="none" strike="noStrike">
                          <a:solidFill>
                            <a:srgbClr val="000000"/>
                          </a:solidFill>
                          <a:latin typeface="Calibri"/>
                        </a:rPr>
                        <a:t>Motor Insurance</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Motor Package Policy(First Party)</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10% of the Own Damage Premium</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182">
                <a:tc>
                  <a:txBody>
                    <a:bodyPr/>
                    <a:lstStyle/>
                    <a:p>
                      <a:pPr algn="just" fontAlgn="t"/>
                      <a:r>
                        <a:rPr lang="en-US" sz="1500" b="0" i="0" u="none" strike="noStrike">
                          <a:solidFill>
                            <a:srgbClr val="000000"/>
                          </a:solidFill>
                          <a:latin typeface="Calibri"/>
                        </a:rPr>
                        <a:t>Personal Accidental Insurance </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 </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15% of the Premium</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182">
                <a:tc>
                  <a:txBody>
                    <a:bodyPr/>
                    <a:lstStyle/>
                    <a:p>
                      <a:pPr algn="just" fontAlgn="t"/>
                      <a:r>
                        <a:rPr lang="en-US" sz="1500" b="0" i="0" u="none" strike="noStrike">
                          <a:solidFill>
                            <a:srgbClr val="000000"/>
                          </a:solidFill>
                          <a:latin typeface="Calibri"/>
                        </a:rPr>
                        <a:t>Health Insurance</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Insurance for Individual &amp; entire family</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15% of the Premium</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09">
                <a:tc>
                  <a:txBody>
                    <a:bodyPr/>
                    <a:lstStyle/>
                    <a:p>
                      <a:pPr algn="just" fontAlgn="t"/>
                      <a:r>
                        <a:rPr lang="en-US" sz="1500" b="0" i="0" u="none" strike="noStrike">
                          <a:solidFill>
                            <a:srgbClr val="000000"/>
                          </a:solidFill>
                          <a:latin typeface="Calibri"/>
                        </a:rPr>
                        <a:t>Pradhan Mantri Fasal Bima Yojana (Non Loanee Farmers)</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Kharib &amp; Rabi Season Crop Insurance</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Rs 30 per Application</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09">
                <a:tc>
                  <a:txBody>
                    <a:bodyPr/>
                    <a:lstStyle/>
                    <a:p>
                      <a:pPr algn="just" fontAlgn="t"/>
                      <a:r>
                        <a:rPr lang="en-US" sz="1500" b="0" i="0" u="none" strike="noStrike">
                          <a:solidFill>
                            <a:srgbClr val="000000"/>
                          </a:solidFill>
                          <a:latin typeface="Calibri"/>
                        </a:rPr>
                        <a:t>Fire and Allied Perils</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Protection against loss or damage to property due to fire or perils</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10% of the Premium</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1614">
                <a:tc>
                  <a:txBody>
                    <a:bodyPr/>
                    <a:lstStyle/>
                    <a:p>
                      <a:pPr algn="just" fontAlgn="t"/>
                      <a:r>
                        <a:rPr lang="en-US" sz="1500" b="0" i="0" u="none" strike="noStrike">
                          <a:solidFill>
                            <a:srgbClr val="000000"/>
                          </a:solidFill>
                          <a:latin typeface="Calibri"/>
                        </a:rPr>
                        <a:t>Farmer Package Policy</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Covers both the personal assets of the farmer and also the assets which help him in earning his livelihood.</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15% of the Premium</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1614">
                <a:tc>
                  <a:txBody>
                    <a:bodyPr/>
                    <a:lstStyle/>
                    <a:p>
                      <a:pPr algn="just" fontAlgn="t"/>
                      <a:r>
                        <a:rPr lang="en-US" sz="1500" b="0" i="0" u="none" strike="noStrike">
                          <a:solidFill>
                            <a:srgbClr val="000000"/>
                          </a:solidFill>
                          <a:latin typeface="Calibri"/>
                        </a:rPr>
                        <a:t>Agriculture Pump Set Insurance</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Provides cover for Centrifugal Pump Sets and submersible pump sets used for agricultural purposes only.</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15% of the Premium</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182">
                <a:tc>
                  <a:txBody>
                    <a:bodyPr/>
                    <a:lstStyle/>
                    <a:p>
                      <a:pPr algn="just" fontAlgn="t"/>
                      <a:r>
                        <a:rPr lang="en-US" sz="1500" b="0" i="0" u="none" strike="noStrike">
                          <a:solidFill>
                            <a:srgbClr val="000000"/>
                          </a:solidFill>
                          <a:latin typeface="Calibri"/>
                        </a:rPr>
                        <a:t>Cattle Insurance</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a:solidFill>
                            <a:srgbClr val="000000"/>
                          </a:solidFill>
                          <a:latin typeface="Calibri"/>
                        </a:rPr>
                        <a:t>Insurance of Mitch Cows, Goats etc</a:t>
                      </a:r>
                      <a:endParaRPr lang="en-IN" sz="1500" b="0" i="0" u="none" strike="noStrike">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500" b="0" i="0" u="none" strike="noStrike" dirty="0">
                          <a:solidFill>
                            <a:srgbClr val="000000"/>
                          </a:solidFill>
                          <a:latin typeface="Calibri"/>
                        </a:rPr>
                        <a:t>15% of the Premium</a:t>
                      </a:r>
                      <a:endParaRPr lang="en-IN" sz="1500" b="0" i="0" u="none" strike="noStrike" dirty="0">
                        <a:solidFill>
                          <a:srgbClr val="000000"/>
                        </a:solidFill>
                        <a:latin typeface="Calibri"/>
                      </a:endParaRPr>
                    </a:p>
                  </a:txBody>
                  <a:tcPr marL="8659" marR="8659" marT="86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28670"/>
            <a:ext cx="8229600" cy="4525963"/>
          </a:xfrm>
        </p:spPr>
        <p:txBody>
          <a:bodyPr lIns="51206" tIns="25603" rIns="51206" bIns="25603">
            <a:normAutofit/>
          </a:bodyPr>
          <a:lstStyle/>
          <a:p>
            <a:pPr>
              <a:buNone/>
            </a:pPr>
            <a:r>
              <a:rPr lang="en-IN" sz="1500" dirty="0" smtClean="0"/>
              <a:t>**The commission will be given on the Premium, excluding Taxes**</a:t>
            </a:r>
          </a:p>
          <a:p>
            <a:pPr>
              <a:buNone/>
            </a:pPr>
            <a:r>
              <a:rPr lang="en-IN" sz="1500" dirty="0" smtClean="0"/>
              <a:t>•	A VLE earns 80% of commission rate mentioned in above table.</a:t>
            </a:r>
          </a:p>
          <a:p>
            <a:pPr>
              <a:buNone/>
            </a:pPr>
            <a:r>
              <a:rPr lang="en-IN" sz="1500" dirty="0" smtClean="0"/>
              <a:t>•	VLE gets instant commission for the policy sold and they also get amount of policy page at Rs. 5 (taxes inclusive) per page.</a:t>
            </a:r>
          </a:p>
          <a:p>
            <a:pPr>
              <a:buNone/>
            </a:pPr>
            <a:r>
              <a:rPr lang="en-IN" sz="1500" dirty="0" smtClean="0"/>
              <a:t>•	Policy will be issued &amp; handed over to the Customer instantly. </a:t>
            </a:r>
          </a:p>
          <a:p>
            <a:pPr>
              <a:buNone/>
            </a:pPr>
            <a:endParaRPr lang="en-IN" sz="1500" b="1" dirty="0"/>
          </a:p>
          <a:p>
            <a:pPr>
              <a:buNone/>
            </a:pPr>
            <a:r>
              <a:rPr lang="en-IN" sz="1500" b="1" dirty="0" smtClean="0"/>
              <a:t>Video </a:t>
            </a:r>
            <a:r>
              <a:rPr lang="en-IN" sz="1500" b="1" dirty="0"/>
              <a:t>Guide:</a:t>
            </a:r>
            <a:endParaRPr lang="en-IN" sz="1500" dirty="0"/>
          </a:p>
          <a:p>
            <a:pPr lvl="0"/>
            <a:r>
              <a:rPr lang="en-IN" sz="1500" u="sng" dirty="0">
                <a:hlinkClick r:id="rId2"/>
              </a:rPr>
              <a:t>https://www.youtube.com/results?search_query=csc+insurance+Net+samadhan</a:t>
            </a:r>
            <a:endParaRPr lang="en-IN" sz="1500" dirty="0"/>
          </a:p>
          <a:p>
            <a:pPr lvl="0"/>
            <a:r>
              <a:rPr lang="en-IN" sz="1500" u="sng" dirty="0">
                <a:hlinkClick r:id="rId3"/>
              </a:rPr>
              <a:t>https://www.youtube.com/watch?v=lfATH9EdkC8</a:t>
            </a:r>
            <a:endParaRPr lang="en-IN" sz="1500" dirty="0"/>
          </a:p>
          <a:p>
            <a:pPr lvl="0"/>
            <a:r>
              <a:rPr lang="en-IN" sz="1500" u="sng" dirty="0">
                <a:hlinkClick r:id="rId4"/>
              </a:rPr>
              <a:t>https://www.youtube.com/watch?v=4Q-hKntbLFc&amp;feature=youtu.be</a:t>
            </a:r>
            <a:r>
              <a:rPr lang="en-IN" sz="1500" u="sng" dirty="0"/>
              <a:t> </a:t>
            </a:r>
            <a:endParaRPr lang="en-IN" sz="1500" dirty="0"/>
          </a:p>
          <a:p>
            <a:endParaRPr lang="en-IN" sz="1500" dirty="0"/>
          </a:p>
        </p:txBody>
      </p:sp>
      <p:graphicFrame>
        <p:nvGraphicFramePr>
          <p:cNvPr id="4" name="Table 3"/>
          <p:cNvGraphicFramePr>
            <a:graphicFrameLocks noGrp="1"/>
          </p:cNvGraphicFramePr>
          <p:nvPr/>
        </p:nvGraphicFramePr>
        <p:xfrm>
          <a:off x="714013" y="4572009"/>
          <a:ext cx="6894366" cy="1532808"/>
        </p:xfrm>
        <a:graphic>
          <a:graphicData uri="http://schemas.openxmlformats.org/drawingml/2006/table">
            <a:tbl>
              <a:tblPr/>
              <a:tblGrid>
                <a:gridCol w="1651345"/>
                <a:gridCol w="1441174"/>
                <a:gridCol w="2086700"/>
                <a:gridCol w="1715147"/>
              </a:tblGrid>
              <a:tr h="260901">
                <a:tc>
                  <a:txBody>
                    <a:bodyPr/>
                    <a:lstStyle/>
                    <a:p>
                      <a:pPr algn="just">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60901">
                <a:tc>
                  <a:txBody>
                    <a:bodyPr/>
                    <a:lstStyle/>
                    <a:p>
                      <a:pPr algn="just">
                        <a:lnSpc>
                          <a:spcPct val="107000"/>
                        </a:lnSpc>
                        <a:spcAft>
                          <a:spcPts val="0"/>
                        </a:spcAft>
                      </a:pPr>
                      <a:r>
                        <a:rPr lang="en-IN" sz="1500">
                          <a:latin typeface="Calibri"/>
                          <a:ea typeface="Times New Roman"/>
                          <a:cs typeface="Calibri"/>
                        </a:rPr>
                        <a:t>Hemant Ivaturi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5"/>
                        </a:rPr>
                        <a:t>Hemant@csc.gov.in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9958656111</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RiteshCharan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Senior Executive</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6"/>
                        </a:rPr>
                        <a:t>Ritesh.charan@csc.gov.in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9953332115</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Hitesh Rana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Sr.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7"/>
                        </a:rPr>
                        <a:t>Hitesh.rana@csc.gov.in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9911144445</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Riaz Mohammed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HOD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8"/>
                        </a:rPr>
                        <a:t>Riaz.mohd@nic.in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9911176980</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9697" name="Rectangle 1"/>
          <p:cNvSpPr>
            <a:spLocks noChangeArrowheads="1"/>
          </p:cNvSpPr>
          <p:nvPr/>
        </p:nvSpPr>
        <p:spPr bwMode="auto">
          <a:xfrm>
            <a:off x="678291" y="4138204"/>
            <a:ext cx="1441407" cy="282538"/>
          </a:xfrm>
          <a:prstGeom prst="rect">
            <a:avLst/>
          </a:prstGeom>
          <a:noFill/>
          <a:ln w="9525">
            <a:noFill/>
            <a:miter lim="800000"/>
            <a:headEnd/>
            <a:tailEnd/>
          </a:ln>
          <a:effectLst/>
        </p:spPr>
        <p:txBody>
          <a:bodyPr vert="horz" wrap="none" lIns="51206" tIns="25603" rIns="51206" bIns="25603" numCol="1" anchor="ctr" anchorCtr="0" compatLnSpc="1">
            <a:prstTxWarp prst="textNoShape">
              <a:avLst/>
            </a:prstTxWarp>
            <a:spAutoFit/>
          </a:bodyPr>
          <a:lstStyle/>
          <a:p>
            <a:pPr algn="just"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4.3	Banking</a:t>
            </a:r>
          </a:p>
        </p:txBody>
      </p:sp>
      <p:sp>
        <p:nvSpPr>
          <p:cNvPr id="3" name="Content Placeholder 2"/>
          <p:cNvSpPr>
            <a:spLocks noGrp="1"/>
          </p:cNvSpPr>
          <p:nvPr>
            <p:ph idx="1"/>
          </p:nvPr>
        </p:nvSpPr>
        <p:spPr>
          <a:xfrm>
            <a:off x="357158" y="1000108"/>
            <a:ext cx="6865401" cy="4525963"/>
          </a:xfrm>
        </p:spPr>
        <p:txBody>
          <a:bodyPr lIns="51206" tIns="25603" rIns="51206" bIns="25603">
            <a:noAutofit/>
          </a:bodyPr>
          <a:lstStyle/>
          <a:p>
            <a:pPr algn="just"/>
            <a:r>
              <a:rPr lang="en-IN" sz="1500" b="1" dirty="0" smtClean="0"/>
              <a:t>Financial Inclusion in India</a:t>
            </a:r>
          </a:p>
          <a:p>
            <a:pPr algn="just"/>
            <a:endParaRPr lang="en-IN" sz="700" b="1" dirty="0" smtClean="0"/>
          </a:p>
          <a:p>
            <a:pPr algn="just"/>
            <a:r>
              <a:rPr lang="en-IN" sz="1500" dirty="0" smtClean="0"/>
              <a:t>In the last couple of years, India has witnessed important developments that have significantly impacted the delivery of financial inclusion (FI) services right up to the grassroots. The term "financial inclusion" has gained momentum in past few years, as a result of findings about 'financial exclusion and its direct correlation to poverty'. With that, achieving FI became a common objective for many central banks and Governments among the developing nations.</a:t>
            </a:r>
          </a:p>
          <a:p>
            <a:pPr algn="just"/>
            <a:endParaRPr lang="en-IN" sz="700" dirty="0" smtClean="0"/>
          </a:p>
          <a:p>
            <a:pPr algn="just"/>
            <a:r>
              <a:rPr lang="en-IN" sz="1500" dirty="0" smtClean="0"/>
              <a:t>In India, the big push came on April 26, 2010, when Reserve Bank of India (RBI), as part of its FI mandate issued guidelines to Banks for delivery of financial services through the Common Services Centres (CSCs). The RBI in its Annual Policy Statement for the year 2010-11, allowed banks to engage companies (excluding Non Banking Financial Companies (NBFCs) registered under the Indian Companies Act, 1956, as Business Correspondents (BCs) in addition to individuals/entities permitted earlier. Further, the RBI allowed banks to engage the Common Service Centres' Operators / Village Level Entrepreneurs as BCs.</a:t>
            </a:r>
          </a:p>
          <a:p>
            <a:pPr algn="just"/>
            <a:endParaRPr lang="en-IN" sz="700" dirty="0" smtClean="0"/>
          </a:p>
          <a:p>
            <a:pPr algn="just"/>
            <a:r>
              <a:rPr lang="en-IN" sz="1500" dirty="0" smtClean="0"/>
              <a:t>Further, February 15, 2011 was another landmark day, as “</a:t>
            </a:r>
            <a:r>
              <a:rPr lang="en-IN" sz="1500" dirty="0" err="1" smtClean="0"/>
              <a:t>Swabhiman</a:t>
            </a:r>
            <a:r>
              <a:rPr lang="en-IN" sz="1500" dirty="0" smtClean="0"/>
              <a:t>” Scheme was formally launched. The objective of the Scheme is to "make banking facility available to all citizens". Besides this, Department of Financial Services, Government of India issued instructions to Banks to appoint CSC as the Business Correspondent. Specifically, these initiatives and some other related developments set in motion the financial inclusion agenda in the country.</a:t>
            </a:r>
          </a:p>
          <a:p>
            <a:pPr algn="just"/>
            <a:endParaRPr lang="en-IN" sz="1500" dirty="0"/>
          </a:p>
        </p:txBody>
      </p:sp>
      <p:pic>
        <p:nvPicPr>
          <p:cNvPr id="4" name="Picture 3" descr="Banking.png"/>
          <p:cNvPicPr>
            <a:picLocks noChangeAspect="1"/>
          </p:cNvPicPr>
          <p:nvPr/>
        </p:nvPicPr>
        <p:blipFill>
          <a:blip r:embed="rId2">
            <a:lum contrast="20000"/>
          </a:blip>
          <a:stretch>
            <a:fillRect/>
          </a:stretch>
        </p:blipFill>
        <p:spPr>
          <a:xfrm>
            <a:off x="7358082" y="761981"/>
            <a:ext cx="1785918" cy="561258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142976" y="509255"/>
            <a:ext cx="6858048" cy="4196727"/>
          </a:xfrm>
          <a:prstGeom prst="rect">
            <a:avLst/>
          </a:prstGeom>
          <a:noFill/>
          <a:ln w="9525">
            <a:noFill/>
            <a:miter lim="800000"/>
            <a:headEnd/>
            <a:tailEnd/>
          </a:ln>
        </p:spPr>
      </p:pic>
      <p:sp>
        <p:nvSpPr>
          <p:cNvPr id="30721" name="Rectangle 1"/>
          <p:cNvSpPr>
            <a:spLocks noChangeArrowheads="1"/>
          </p:cNvSpPr>
          <p:nvPr/>
        </p:nvSpPr>
        <p:spPr bwMode="auto">
          <a:xfrm>
            <a:off x="249625" y="4905385"/>
            <a:ext cx="8822930" cy="1205868"/>
          </a:xfrm>
          <a:prstGeom prst="rect">
            <a:avLst/>
          </a:prstGeom>
          <a:solidFill>
            <a:srgbClr val="FFFFFF"/>
          </a:solid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IN" sz="1500" b="1" dirty="0" smtClean="0">
                <a:latin typeface="Arial" pitchFamily="34" charset="0"/>
                <a:ea typeface="Calibri" pitchFamily="34" charset="0"/>
                <a:cs typeface="Arial" pitchFamily="34" charset="0"/>
              </a:rPr>
              <a:t>Registration Process for “BANK MITR EXAM”:</a:t>
            </a:r>
          </a:p>
          <a:p>
            <a:pPr algn="just" defTabSz="512064" fontAlgn="base">
              <a:spcBef>
                <a:spcPct val="0"/>
              </a:spcBef>
              <a:spcAft>
                <a:spcPct val="0"/>
              </a:spcAft>
            </a:pPr>
            <a:endParaRPr lang="en-IN" sz="1500" b="1" dirty="0" smtClean="0">
              <a:latin typeface="Arial" pitchFamily="34" charset="0"/>
              <a:ea typeface="Calibri" pitchFamily="34" charset="0"/>
              <a:cs typeface="Arial" pitchFamily="34" charset="0"/>
            </a:endParaRPr>
          </a:p>
          <a:p>
            <a:pPr algn="just" defTabSz="512064" fontAlgn="base">
              <a:spcBef>
                <a:spcPct val="0"/>
              </a:spcBef>
              <a:spcAft>
                <a:spcPct val="0"/>
              </a:spcAft>
            </a:pPr>
            <a:r>
              <a:rPr lang="en-IN" sz="1500" dirty="0" smtClean="0">
                <a:latin typeface="Arial" pitchFamily="34" charset="0"/>
                <a:ea typeface="Calibri" pitchFamily="34" charset="0"/>
                <a:cs typeface="Arial" pitchFamily="34" charset="0"/>
              </a:rPr>
              <a:t>All VLE’s can register for Bank </a:t>
            </a:r>
            <a:r>
              <a:rPr lang="en-IN" sz="1500" dirty="0" err="1" smtClean="0">
                <a:latin typeface="Arial" pitchFamily="34" charset="0"/>
                <a:ea typeface="Calibri" pitchFamily="34" charset="0"/>
                <a:cs typeface="Arial" pitchFamily="34" charset="0"/>
              </a:rPr>
              <a:t>Mitr</a:t>
            </a:r>
            <a:r>
              <a:rPr lang="en-IN" sz="1500" dirty="0" smtClean="0">
                <a:latin typeface="Arial" pitchFamily="34" charset="0"/>
                <a:ea typeface="Calibri" pitchFamily="34" charset="0"/>
                <a:cs typeface="Arial" pitchFamily="34" charset="0"/>
              </a:rPr>
              <a:t> through Digital </a:t>
            </a:r>
            <a:r>
              <a:rPr lang="en-IN" sz="1500" dirty="0" err="1" smtClean="0">
                <a:latin typeface="Arial" pitchFamily="34" charset="0"/>
                <a:ea typeface="Calibri" pitchFamily="34" charset="0"/>
                <a:cs typeface="Arial" pitchFamily="34" charset="0"/>
              </a:rPr>
              <a:t>Seva</a:t>
            </a:r>
            <a:r>
              <a:rPr lang="en-IN" sz="1500" dirty="0" smtClean="0">
                <a:latin typeface="Arial" pitchFamily="34" charset="0"/>
                <a:ea typeface="Calibri" pitchFamily="34" charset="0"/>
                <a:cs typeface="Arial" pitchFamily="34" charset="0"/>
              </a:rPr>
              <a:t> Portal. The URL to register for this service and appear for exam is  </a:t>
            </a:r>
            <a:r>
              <a:rPr lang="en-IN" sz="1500" dirty="0" smtClean="0">
                <a:latin typeface="Arial" pitchFamily="34" charset="0"/>
                <a:ea typeface="Calibri" pitchFamily="34" charset="0"/>
                <a:cs typeface="Arial" pitchFamily="34" charset="0"/>
                <a:hlinkClick r:id="rId3"/>
              </a:rPr>
              <a:t>http://164.100.115.10/banking/</a:t>
            </a:r>
            <a:r>
              <a:rPr lang="en-IN" sz="1500" dirty="0" smtClean="0">
                <a:latin typeface="Arial" pitchFamily="34" charset="0"/>
                <a:ea typeface="Calibri" pitchFamily="34" charset="0"/>
                <a:cs typeface="Arial" pitchFamily="34" charset="0"/>
              </a:rPr>
              <a:t> </a:t>
            </a:r>
          </a:p>
          <a:p>
            <a:pPr algn="just" defTabSz="512064" fontAlgn="base">
              <a:spcBef>
                <a:spcPct val="0"/>
              </a:spcBef>
              <a:spcAft>
                <a:spcPct val="0"/>
              </a:spcAft>
            </a:pPr>
            <a:r>
              <a:rPr lang="en-IN" sz="1500" dirty="0" smtClean="0">
                <a:latin typeface="Arial" pitchFamily="34" charset="0"/>
                <a:ea typeface="Calibri" pitchFamily="34" charset="0"/>
                <a:cs typeface="Arial" pitchFamily="34" charset="0"/>
              </a:rPr>
              <a:t>The below process flow depicts the life cycle of becoming “BANK MITR” from VLE.</a:t>
            </a:r>
            <a:endParaRPr lang="en-IN" sz="1500" dirty="0">
              <a:latin typeface="Arial" pitchFamily="34" charset="0"/>
              <a:ea typeface="Calibri" pitchFamily="34" charset="0"/>
              <a:cs typeface="Arial"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356439" y="783218"/>
            <a:ext cx="8287527" cy="2360030"/>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b="1" dirty="0">
                <a:latin typeface="Calibri" pitchFamily="34" charset="0"/>
                <a:ea typeface="Calibri" pitchFamily="34" charset="0"/>
                <a:cs typeface="Calibri" pitchFamily="34" charset="0"/>
              </a:rPr>
              <a:t>Commission:</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IN" sz="1500" dirty="0" smtClean="0">
                <a:latin typeface="Calibri" pitchFamily="34" charset="0"/>
                <a:ea typeface="Calibri" pitchFamily="34" charset="0"/>
                <a:cs typeface="Calibri" pitchFamily="34" charset="0"/>
              </a:rPr>
              <a:t>Initial implementations indicated that when banking is linked with disbursement of rural Government scheme benefits and wages, a BC can earn a minimum of Rs. 3000 per month, per CSP. Currently many VLEs are earning more than Rs. 20, 000 per month. </a:t>
            </a:r>
          </a:p>
          <a:p>
            <a:pPr algn="just" defTabSz="512064" eaLnBrk="0" fontAlgn="base" hangingPunct="0">
              <a:spcBef>
                <a:spcPct val="0"/>
              </a:spcBef>
              <a:spcAft>
                <a:spcPct val="0"/>
              </a:spcAft>
            </a:pPr>
            <a:endParaRPr lang="en-IN" sz="1500" b="1" dirty="0">
              <a:latin typeface="Calibri" pitchFamily="34" charset="0"/>
              <a:ea typeface="Calibri" pitchFamily="34" charset="0"/>
              <a:cs typeface="Calibri" pitchFamily="34" charset="0"/>
            </a:endParaRPr>
          </a:p>
          <a:p>
            <a:pPr algn="just" defTabSz="512064" eaLnBrk="0" fontAlgn="base" hangingPunct="0">
              <a:spcBef>
                <a:spcPct val="0"/>
              </a:spcBef>
              <a:spcAft>
                <a:spcPct val="0"/>
              </a:spcAft>
            </a:pPr>
            <a:r>
              <a:rPr lang="en-US" sz="1500" b="1" dirty="0" smtClean="0">
                <a:latin typeface="Calibri" pitchFamily="34" charset="0"/>
                <a:ea typeface="Calibri" pitchFamily="34" charset="0"/>
                <a:cs typeface="Calibri" pitchFamily="34" charset="0"/>
              </a:rPr>
              <a:t>Video </a:t>
            </a:r>
            <a:r>
              <a:rPr lang="en-US" sz="1500" b="1" dirty="0">
                <a:latin typeface="Calibri" pitchFamily="34" charset="0"/>
                <a:ea typeface="Calibri" pitchFamily="34" charset="0"/>
                <a:cs typeface="Calibri" pitchFamily="34" charset="0"/>
              </a:rPr>
              <a:t>Guide:</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dirty="0">
                <a:solidFill>
                  <a:srgbClr val="000000"/>
                </a:solidFill>
                <a:latin typeface="Calibri" pitchFamily="34" charset="0"/>
                <a:ea typeface="Calibri" pitchFamily="34" charset="0"/>
                <a:cs typeface="Calibri" pitchFamily="34" charset="0"/>
              </a:rPr>
              <a:t>How to register Bank </a:t>
            </a:r>
            <a:r>
              <a:rPr lang="en-US" sz="1500" dirty="0" err="1">
                <a:solidFill>
                  <a:srgbClr val="000000"/>
                </a:solidFill>
                <a:latin typeface="Calibri" pitchFamily="34" charset="0"/>
                <a:ea typeface="Calibri" pitchFamily="34" charset="0"/>
                <a:cs typeface="Calibri" pitchFamily="34" charset="0"/>
              </a:rPr>
              <a:t>Mitra</a:t>
            </a:r>
            <a:r>
              <a:rPr lang="en-US" sz="1500" dirty="0">
                <a:solidFill>
                  <a:srgbClr val="000000"/>
                </a:solidFill>
                <a:latin typeface="Calibri" pitchFamily="34" charset="0"/>
                <a:ea typeface="Calibri" pitchFamily="34" charset="0"/>
                <a:cs typeface="Calibri" pitchFamily="34" charset="0"/>
              </a:rPr>
              <a:t> </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u="sng" dirty="0">
                <a:solidFill>
                  <a:srgbClr val="0563C1"/>
                </a:solidFill>
                <a:latin typeface="Calibri" pitchFamily="34" charset="0"/>
                <a:ea typeface="Calibri" pitchFamily="34" charset="0"/>
                <a:cs typeface="Calibri" pitchFamily="34" charset="0"/>
              </a:rPr>
              <a:t>https://www.youtube.com/watch?v=MniZokBSNr8&amp;feature=youtu.be</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2"/>
              </a:rPr>
              <a:t>https://www.youtube.com/watch?v=GIH7EvdWK1s</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3"/>
              </a:rPr>
              <a:t>https://www.youtube.com/watch?v=ZvTatWZtRKQ</a:t>
            </a:r>
            <a:endParaRPr lang="en-US" sz="1500" dirty="0">
              <a:latin typeface="Arial" pitchFamily="34" charset="0"/>
              <a:cs typeface="Arial" pitchFamily="34" charset="0"/>
            </a:endParaRPr>
          </a:p>
        </p:txBody>
      </p:sp>
      <p:graphicFrame>
        <p:nvGraphicFramePr>
          <p:cNvPr id="6" name="Table 5"/>
          <p:cNvGraphicFramePr>
            <a:graphicFrameLocks noGrp="1"/>
          </p:cNvGraphicFramePr>
          <p:nvPr/>
        </p:nvGraphicFramePr>
        <p:xfrm>
          <a:off x="499681" y="3667123"/>
          <a:ext cx="8001751" cy="2690622"/>
        </p:xfrm>
        <a:graphic>
          <a:graphicData uri="http://schemas.openxmlformats.org/drawingml/2006/table">
            <a:tbl>
              <a:tblPr/>
              <a:tblGrid>
                <a:gridCol w="1887408"/>
                <a:gridCol w="1647192"/>
                <a:gridCol w="2415882"/>
                <a:gridCol w="2051269"/>
              </a:tblGrid>
              <a:tr h="238127">
                <a:tc>
                  <a:txBody>
                    <a:bodyPr/>
                    <a:lstStyle/>
                    <a:p>
                      <a:pPr algn="just">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38127">
                <a:tc>
                  <a:txBody>
                    <a:bodyPr/>
                    <a:lstStyle/>
                    <a:p>
                      <a:pPr algn="just">
                        <a:lnSpc>
                          <a:spcPct val="107000"/>
                        </a:lnSpc>
                        <a:spcAft>
                          <a:spcPts val="0"/>
                        </a:spcAft>
                      </a:pPr>
                      <a:r>
                        <a:rPr lang="en-IN" sz="1500" dirty="0" err="1">
                          <a:latin typeface="Calibri"/>
                          <a:ea typeface="Calibri"/>
                          <a:cs typeface="Calibri"/>
                        </a:rPr>
                        <a:t>Nidhi</a:t>
                      </a:r>
                      <a:r>
                        <a:rPr lang="en-IN" sz="1500" dirty="0">
                          <a:latin typeface="Calibri"/>
                          <a:ea typeface="Calibri"/>
                          <a:cs typeface="Calibri"/>
                        </a:rPr>
                        <a:t> Pal</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Calibri"/>
                          <a:cs typeface="Calibri"/>
                          <a:hlinkClick r:id="rId4"/>
                        </a:rPr>
                        <a:t>nidhi.pal19@nic.in</a:t>
                      </a:r>
                      <a:r>
                        <a:rPr lang="en-IN" sz="1500" dirty="0" smtClean="0">
                          <a:latin typeface="Calibri"/>
                          <a:ea typeface="Calibri"/>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9582695483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127">
                <a:tc>
                  <a:txBody>
                    <a:bodyPr/>
                    <a:lstStyle/>
                    <a:p>
                      <a:pPr algn="just">
                        <a:lnSpc>
                          <a:spcPct val="107000"/>
                        </a:lnSpc>
                        <a:spcAft>
                          <a:spcPts val="0"/>
                        </a:spcAft>
                      </a:pPr>
                      <a:r>
                        <a:rPr lang="en-IN" sz="1500">
                          <a:latin typeface="Calibri"/>
                          <a:ea typeface="Calibri"/>
                          <a:cs typeface="Calibri"/>
                        </a:rPr>
                        <a:t>Gaurav Sharma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Calibri"/>
                          <a:cs typeface="Calibri"/>
                          <a:hlinkClick r:id="rId5"/>
                        </a:rPr>
                        <a:t>gaurav.sharma88@nic.in</a:t>
                      </a:r>
                      <a:r>
                        <a:rPr lang="en-IN" sz="1500" dirty="0" smtClean="0">
                          <a:latin typeface="Calibri"/>
                          <a:ea typeface="Calibri"/>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8802771616</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127">
                <a:tc>
                  <a:txBody>
                    <a:bodyPr/>
                    <a:lstStyle/>
                    <a:p>
                      <a:pPr algn="just">
                        <a:lnSpc>
                          <a:spcPct val="107000"/>
                        </a:lnSpc>
                        <a:spcAft>
                          <a:spcPts val="0"/>
                        </a:spcAft>
                      </a:pPr>
                      <a:r>
                        <a:rPr lang="en-IN" sz="1500">
                          <a:latin typeface="Calibri"/>
                          <a:ea typeface="Calibri"/>
                          <a:cs typeface="Calibri"/>
                        </a:rPr>
                        <a:t>Naveen Kumar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Calibri"/>
                          <a:cs typeface="Calibri"/>
                          <a:hlinkClick r:id="rId6"/>
                        </a:rPr>
                        <a:t>naveen.kr@csc.gov.in</a:t>
                      </a:r>
                      <a:r>
                        <a:rPr lang="en-IN" sz="1500" dirty="0" smtClean="0">
                          <a:latin typeface="Calibri"/>
                          <a:ea typeface="Calibri"/>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9891681743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127">
                <a:tc>
                  <a:txBody>
                    <a:bodyPr/>
                    <a:lstStyle/>
                    <a:p>
                      <a:pPr algn="just">
                        <a:lnSpc>
                          <a:spcPct val="107000"/>
                        </a:lnSpc>
                        <a:spcAft>
                          <a:spcPts val="0"/>
                        </a:spcAft>
                      </a:pPr>
                      <a:r>
                        <a:rPr lang="en-IN" sz="1500">
                          <a:latin typeface="Calibri"/>
                          <a:ea typeface="Calibri"/>
                          <a:cs typeface="Calibri"/>
                        </a:rPr>
                        <a:t>SatybratNayak</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Calibri"/>
                          <a:cs typeface="Calibri"/>
                          <a:hlinkClick r:id="rId7"/>
                        </a:rPr>
                        <a:t>satyabrat.nayak@csc.gov.in</a:t>
                      </a:r>
                      <a:r>
                        <a:rPr lang="en-IN" sz="1500" dirty="0" smtClean="0">
                          <a:latin typeface="Calibri"/>
                          <a:ea typeface="Calibri"/>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9953535298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127">
                <a:tc>
                  <a:txBody>
                    <a:bodyPr/>
                    <a:lstStyle/>
                    <a:p>
                      <a:pPr algn="just">
                        <a:lnSpc>
                          <a:spcPct val="107000"/>
                        </a:lnSpc>
                        <a:spcAft>
                          <a:spcPts val="0"/>
                        </a:spcAft>
                      </a:pPr>
                      <a:r>
                        <a:rPr lang="en-IN" sz="1500">
                          <a:latin typeface="Calibri"/>
                          <a:ea typeface="Calibri"/>
                          <a:cs typeface="Calibri"/>
                        </a:rPr>
                        <a:t>Gaurav Yadav</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Calibri"/>
                          <a:cs typeface="Calibri"/>
                          <a:hlinkClick r:id="rId8"/>
                        </a:rPr>
                        <a:t>Gaurav.yadav@csc.gov.in</a:t>
                      </a:r>
                      <a:r>
                        <a:rPr lang="en-IN" sz="1500" dirty="0" smtClean="0">
                          <a:latin typeface="Calibri"/>
                          <a:ea typeface="Calibri"/>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9990066051</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127">
                <a:tc>
                  <a:txBody>
                    <a:bodyPr/>
                    <a:lstStyle/>
                    <a:p>
                      <a:pPr algn="just">
                        <a:lnSpc>
                          <a:spcPct val="107000"/>
                        </a:lnSpc>
                        <a:spcAft>
                          <a:spcPts val="0"/>
                        </a:spcAft>
                      </a:pPr>
                      <a:r>
                        <a:rPr lang="en-IN" sz="1500">
                          <a:latin typeface="Calibri"/>
                          <a:ea typeface="Calibri"/>
                          <a:cs typeface="Calibri"/>
                        </a:rPr>
                        <a:t>Ashutosh Singh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Calibri"/>
                          <a:cs typeface="Calibri"/>
                          <a:hlinkClick r:id="rId9"/>
                        </a:rPr>
                        <a:t>ashutosh@csc.gov.in</a:t>
                      </a:r>
                      <a:r>
                        <a:rPr lang="en-IN" sz="1500" dirty="0" smtClean="0">
                          <a:latin typeface="Calibri"/>
                          <a:ea typeface="Calibri"/>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9990087948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127">
                <a:tc>
                  <a:txBody>
                    <a:bodyPr/>
                    <a:lstStyle/>
                    <a:p>
                      <a:pPr algn="just">
                        <a:lnSpc>
                          <a:spcPct val="107000"/>
                        </a:lnSpc>
                        <a:spcAft>
                          <a:spcPts val="0"/>
                        </a:spcAft>
                      </a:pPr>
                      <a:r>
                        <a:rPr lang="en-IN" sz="1500">
                          <a:latin typeface="Calibri"/>
                          <a:ea typeface="Calibri"/>
                          <a:cs typeface="Calibri"/>
                        </a:rPr>
                        <a:t>Anuj Tayal</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Calibri"/>
                          <a:cs typeface="Calibri"/>
                          <a:hlinkClick r:id="rId10"/>
                        </a:rPr>
                        <a:t>anuj.tayal@csc.gov.in</a:t>
                      </a:r>
                      <a:r>
                        <a:rPr lang="en-IN" sz="1500" dirty="0" smtClean="0">
                          <a:latin typeface="Calibri"/>
                          <a:ea typeface="Calibri"/>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9717819008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127">
                <a:tc>
                  <a:txBody>
                    <a:bodyPr/>
                    <a:lstStyle/>
                    <a:p>
                      <a:pPr algn="just">
                        <a:lnSpc>
                          <a:spcPct val="107000"/>
                        </a:lnSpc>
                        <a:spcAft>
                          <a:spcPts val="0"/>
                        </a:spcAft>
                      </a:pPr>
                      <a:r>
                        <a:rPr lang="en-IN" sz="1500">
                          <a:latin typeface="Calibri"/>
                          <a:ea typeface="Calibri"/>
                          <a:cs typeface="Calibri"/>
                        </a:rPr>
                        <a:t>VidhiDiwakar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Calibri"/>
                          <a:cs typeface="Calibri"/>
                          <a:hlinkClick r:id="rId11"/>
                        </a:rPr>
                        <a:t>vidhi.diwakar@csc.gov.in</a:t>
                      </a:r>
                      <a:r>
                        <a:rPr lang="en-IN" sz="1500" dirty="0" smtClean="0">
                          <a:latin typeface="Calibri"/>
                          <a:ea typeface="Calibri"/>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9958003909</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127">
                <a:tc>
                  <a:txBody>
                    <a:bodyPr/>
                    <a:lstStyle/>
                    <a:p>
                      <a:pPr algn="just">
                        <a:lnSpc>
                          <a:spcPct val="107000"/>
                        </a:lnSpc>
                        <a:spcAft>
                          <a:spcPts val="0"/>
                        </a:spcAft>
                      </a:pPr>
                      <a:r>
                        <a:rPr lang="en-IN" sz="1500">
                          <a:latin typeface="Calibri"/>
                          <a:ea typeface="Times New Roman"/>
                          <a:cs typeface="Calibri"/>
                        </a:rPr>
                        <a:t>Harish Oberoi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Times New Roman"/>
                          <a:cs typeface="Calibri"/>
                          <a:hlinkClick r:id="rId12"/>
                        </a:rPr>
                        <a:t>harish.oberoi@csc.gov.in</a:t>
                      </a:r>
                      <a:r>
                        <a:rPr lang="en-IN" sz="1500" dirty="0" smtClean="0">
                          <a:latin typeface="Calibri"/>
                          <a:ea typeface="Times New Roman"/>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9971382233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127">
                <a:tc>
                  <a:txBody>
                    <a:bodyPr/>
                    <a:lstStyle/>
                    <a:p>
                      <a:pPr algn="just">
                        <a:lnSpc>
                          <a:spcPct val="107000"/>
                        </a:lnSpc>
                        <a:spcAft>
                          <a:spcPts val="0"/>
                        </a:spcAft>
                      </a:pPr>
                      <a:r>
                        <a:rPr lang="en-IN" sz="1500">
                          <a:latin typeface="Calibri"/>
                          <a:ea typeface="Times New Roman"/>
                          <a:cs typeface="Calibri"/>
                        </a:rPr>
                        <a:t>Riaz Mohammed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HOD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3"/>
                        </a:rPr>
                        <a:t>Riaz.mohd@nic.in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9911176980</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4273" name="Rectangle 1"/>
          <p:cNvSpPr>
            <a:spLocks noChangeArrowheads="1"/>
          </p:cNvSpPr>
          <p:nvPr/>
        </p:nvSpPr>
        <p:spPr bwMode="auto">
          <a:xfrm>
            <a:off x="500034" y="3214686"/>
            <a:ext cx="1522661" cy="3231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chemeClr val="tx1"/>
                </a:solidFill>
                <a:effectLst/>
                <a:latin typeface="Calibri" pitchFamily="34" charset="0"/>
                <a:ea typeface="Calibri" pitchFamily="34" charset="0"/>
                <a:cs typeface="Calibri" pitchFamily="34" charset="0"/>
              </a:rPr>
              <a:t>Point of Contact:</a:t>
            </a:r>
            <a:endParaRPr kumimoji="0" lang="en-US" sz="15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8229600" cy="1143000"/>
          </a:xfrm>
        </p:spPr>
        <p:txBody>
          <a:bodyPr lIns="51206" tIns="25603" rIns="51206" bIns="25603">
            <a:normAutofit/>
          </a:bodyPr>
          <a:lstStyle/>
          <a:p>
            <a:r>
              <a:rPr lang="en-IN" sz="3800" b="1" dirty="0">
                <a:solidFill>
                  <a:srgbClr val="002060"/>
                </a:solidFill>
                <a:latin typeface="Papyrus LET" pitchFamily="2" charset="0"/>
              </a:rPr>
              <a:t>INDEX</a:t>
            </a:r>
          </a:p>
        </p:txBody>
      </p:sp>
      <p:sp>
        <p:nvSpPr>
          <p:cNvPr id="3" name="Content Placeholder 2"/>
          <p:cNvSpPr>
            <a:spLocks noGrp="1"/>
          </p:cNvSpPr>
          <p:nvPr>
            <p:ph idx="1"/>
          </p:nvPr>
        </p:nvSpPr>
        <p:spPr>
          <a:xfrm>
            <a:off x="914830" y="1333486"/>
            <a:ext cx="3936189" cy="4525963"/>
          </a:xfrm>
        </p:spPr>
        <p:txBody>
          <a:bodyPr lIns="51206" tIns="25603" rIns="51206" bIns="25603">
            <a:noAutofit/>
          </a:bodyPr>
          <a:lstStyle/>
          <a:p>
            <a:r>
              <a:rPr lang="en-IN" sz="1500" dirty="0">
                <a:solidFill>
                  <a:srgbClr val="002060"/>
                </a:solidFill>
                <a:latin typeface="Papyrus LET" pitchFamily="2" charset="0"/>
              </a:rPr>
              <a:t>1 CSC Introduction </a:t>
            </a:r>
          </a:p>
          <a:p>
            <a:r>
              <a:rPr lang="en-IN" sz="1500" dirty="0">
                <a:solidFill>
                  <a:srgbClr val="002060"/>
                </a:solidFill>
                <a:latin typeface="Papyrus LET" pitchFamily="2" charset="0"/>
              </a:rPr>
              <a:t>1.1 Vision &amp; Mission of CSC SPV </a:t>
            </a:r>
          </a:p>
          <a:p>
            <a:r>
              <a:rPr lang="en-IN" sz="1500" dirty="0">
                <a:solidFill>
                  <a:srgbClr val="002060"/>
                </a:solidFill>
                <a:latin typeface="Papyrus LET" pitchFamily="2" charset="0"/>
              </a:rPr>
              <a:t>1.2 Objectives of CSC SPV </a:t>
            </a:r>
          </a:p>
          <a:p>
            <a:r>
              <a:rPr lang="en-IN" sz="1500" dirty="0">
                <a:solidFill>
                  <a:srgbClr val="002060"/>
                </a:solidFill>
                <a:latin typeface="Papyrus LET" pitchFamily="2" charset="0"/>
              </a:rPr>
              <a:t>2 CSC Institutional Structure </a:t>
            </a:r>
          </a:p>
          <a:p>
            <a:r>
              <a:rPr lang="en-IN" sz="1500" dirty="0">
                <a:solidFill>
                  <a:srgbClr val="002060"/>
                </a:solidFill>
                <a:latin typeface="Papyrus LET" pitchFamily="2" charset="0"/>
              </a:rPr>
              <a:t>3 CSC SPV Technology </a:t>
            </a:r>
            <a:r>
              <a:rPr lang="en-IN" sz="1500" dirty="0" err="1">
                <a:solidFill>
                  <a:srgbClr val="002060"/>
                </a:solidFill>
                <a:latin typeface="Papyrus LET" pitchFamily="2" charset="0"/>
              </a:rPr>
              <a:t>Plaform</a:t>
            </a:r>
            <a:r>
              <a:rPr lang="en-IN" sz="1500" dirty="0">
                <a:solidFill>
                  <a:srgbClr val="002060"/>
                </a:solidFill>
                <a:latin typeface="Papyrus LET" pitchFamily="2" charset="0"/>
              </a:rPr>
              <a:t> – DIGITAL SEVA </a:t>
            </a:r>
          </a:p>
          <a:p>
            <a:r>
              <a:rPr lang="en-IN" sz="1500" dirty="0">
                <a:solidFill>
                  <a:srgbClr val="002060"/>
                </a:solidFill>
                <a:latin typeface="Papyrus LET" pitchFamily="2" charset="0"/>
              </a:rPr>
              <a:t>4 CSC’s Services Catalogue </a:t>
            </a:r>
          </a:p>
          <a:p>
            <a:r>
              <a:rPr lang="en-IN" sz="1500" dirty="0">
                <a:solidFill>
                  <a:srgbClr val="002060"/>
                </a:solidFill>
                <a:latin typeface="Papyrus LET" pitchFamily="2" charset="0"/>
              </a:rPr>
              <a:t>4.1 </a:t>
            </a:r>
            <a:r>
              <a:rPr lang="en-IN" sz="1500" dirty="0" err="1">
                <a:solidFill>
                  <a:srgbClr val="002060"/>
                </a:solidFill>
                <a:latin typeface="Papyrus LET" pitchFamily="2" charset="0"/>
              </a:rPr>
              <a:t>Digi</a:t>
            </a:r>
            <a:r>
              <a:rPr lang="en-IN" sz="1500" dirty="0">
                <a:solidFill>
                  <a:srgbClr val="002060"/>
                </a:solidFill>
                <a:latin typeface="Papyrus LET" pitchFamily="2" charset="0"/>
              </a:rPr>
              <a:t> Pay (</a:t>
            </a:r>
            <a:r>
              <a:rPr lang="en-IN" sz="1500" dirty="0" err="1">
                <a:solidFill>
                  <a:srgbClr val="002060"/>
                </a:solidFill>
                <a:latin typeface="Papyrus LET" pitchFamily="2" charset="0"/>
              </a:rPr>
              <a:t>AePS</a:t>
            </a:r>
            <a:r>
              <a:rPr lang="en-IN" sz="1500" dirty="0">
                <a:solidFill>
                  <a:srgbClr val="002060"/>
                </a:solidFill>
                <a:latin typeface="Papyrus LET" pitchFamily="2" charset="0"/>
              </a:rPr>
              <a:t>) </a:t>
            </a:r>
          </a:p>
          <a:p>
            <a:r>
              <a:rPr lang="en-IN" sz="1500" dirty="0">
                <a:solidFill>
                  <a:srgbClr val="002060"/>
                </a:solidFill>
                <a:latin typeface="Papyrus LET" pitchFamily="2" charset="0"/>
              </a:rPr>
              <a:t>4.2 Insurance </a:t>
            </a:r>
          </a:p>
          <a:p>
            <a:r>
              <a:rPr lang="en-IN" sz="1500" dirty="0">
                <a:solidFill>
                  <a:srgbClr val="002060"/>
                </a:solidFill>
                <a:latin typeface="Papyrus LET" pitchFamily="2" charset="0"/>
              </a:rPr>
              <a:t>4.3 Banking </a:t>
            </a:r>
          </a:p>
          <a:p>
            <a:r>
              <a:rPr lang="en-IN" sz="1500" dirty="0">
                <a:solidFill>
                  <a:srgbClr val="002060"/>
                </a:solidFill>
                <a:latin typeface="Papyrus LET" pitchFamily="2" charset="0"/>
              </a:rPr>
              <a:t>4.4 Pension </a:t>
            </a:r>
          </a:p>
          <a:p>
            <a:r>
              <a:rPr lang="en-IN" sz="1500" dirty="0">
                <a:solidFill>
                  <a:srgbClr val="002060"/>
                </a:solidFill>
                <a:latin typeface="Papyrus LET" pitchFamily="2" charset="0"/>
              </a:rPr>
              <a:t>4.5 </a:t>
            </a:r>
            <a:r>
              <a:rPr lang="en-IN" sz="1500" dirty="0" err="1">
                <a:solidFill>
                  <a:srgbClr val="002060"/>
                </a:solidFill>
                <a:latin typeface="Papyrus LET" pitchFamily="2" charset="0"/>
              </a:rPr>
              <a:t>Aadhaar</a:t>
            </a:r>
            <a:r>
              <a:rPr lang="en-IN" sz="1500" dirty="0">
                <a:solidFill>
                  <a:srgbClr val="002060"/>
                </a:solidFill>
                <a:latin typeface="Papyrus LET" pitchFamily="2" charset="0"/>
              </a:rPr>
              <a:t> Services </a:t>
            </a:r>
          </a:p>
          <a:p>
            <a:r>
              <a:rPr lang="en-IN" sz="1500" dirty="0">
                <a:solidFill>
                  <a:srgbClr val="002060"/>
                </a:solidFill>
                <a:latin typeface="Papyrus LET" pitchFamily="2" charset="0"/>
              </a:rPr>
              <a:t>4.6 UCL </a:t>
            </a:r>
          </a:p>
          <a:p>
            <a:r>
              <a:rPr lang="en-IN" sz="1500" dirty="0">
                <a:solidFill>
                  <a:srgbClr val="002060"/>
                </a:solidFill>
                <a:latin typeface="Papyrus LET" pitchFamily="2" charset="0"/>
              </a:rPr>
              <a:t>4.7 Digital </a:t>
            </a:r>
            <a:r>
              <a:rPr lang="en-IN" sz="1500" dirty="0" err="1">
                <a:solidFill>
                  <a:srgbClr val="002060"/>
                </a:solidFill>
                <a:latin typeface="Papyrus LET" pitchFamily="2" charset="0"/>
              </a:rPr>
              <a:t>Seva</a:t>
            </a:r>
            <a:r>
              <a:rPr lang="en-IN" sz="1500" dirty="0">
                <a:solidFill>
                  <a:srgbClr val="002060"/>
                </a:solidFill>
                <a:latin typeface="Papyrus LET" pitchFamily="2" charset="0"/>
              </a:rPr>
              <a:t> Kendra(DSK) </a:t>
            </a:r>
          </a:p>
          <a:p>
            <a:pPr lvl="0"/>
            <a:r>
              <a:rPr lang="en-IN" sz="1500" dirty="0">
                <a:solidFill>
                  <a:srgbClr val="002060"/>
                </a:solidFill>
                <a:latin typeface="Papyrus LET" pitchFamily="2" charset="0"/>
              </a:rPr>
              <a:t>4.8 UJALA </a:t>
            </a:r>
          </a:p>
          <a:p>
            <a:endParaRPr lang="en-IN" sz="1500" u="sng" dirty="0">
              <a:solidFill>
                <a:srgbClr val="002060"/>
              </a:solidFill>
              <a:latin typeface="Papyrus LET" pitchFamily="2" charset="0"/>
            </a:endParaRPr>
          </a:p>
        </p:txBody>
      </p:sp>
      <p:sp>
        <p:nvSpPr>
          <p:cNvPr id="5" name="Content Placeholder 2"/>
          <p:cNvSpPr txBox="1">
            <a:spLocks/>
          </p:cNvSpPr>
          <p:nvPr/>
        </p:nvSpPr>
        <p:spPr>
          <a:xfrm>
            <a:off x="4851019" y="1350965"/>
            <a:ext cx="3936189" cy="4525963"/>
          </a:xfrm>
          <a:prstGeom prst="rect">
            <a:avLst/>
          </a:prstGeom>
        </p:spPr>
        <p:txBody>
          <a:bodyPr vert="horz" lIns="51206" tIns="25603" rIns="51206" bIns="25603" rtlCol="0">
            <a:noAutofit/>
          </a:bodyPr>
          <a:lstStyle/>
          <a:p>
            <a:pPr marL="192024" indent="-192024">
              <a:spcBef>
                <a:spcPct val="20000"/>
              </a:spcBef>
              <a:buFont typeface="Arial" pitchFamily="34" charset="0"/>
              <a:buChar char="•"/>
            </a:pPr>
            <a:r>
              <a:rPr lang="en-IN" sz="1500" dirty="0">
                <a:solidFill>
                  <a:srgbClr val="002060"/>
                </a:solidFill>
                <a:latin typeface="Papyrus LET" pitchFamily="2" charset="0"/>
              </a:rPr>
              <a:t>4.9 LED MMU </a:t>
            </a:r>
          </a:p>
          <a:p>
            <a:pPr marL="192024" indent="-192024">
              <a:spcBef>
                <a:spcPct val="20000"/>
              </a:spcBef>
              <a:buFont typeface="Arial" pitchFamily="34" charset="0"/>
              <a:buChar char="•"/>
            </a:pPr>
            <a:r>
              <a:rPr lang="en-IN" sz="1500" dirty="0" smtClean="0">
                <a:solidFill>
                  <a:srgbClr val="002060"/>
                </a:solidFill>
                <a:latin typeface="Papyrus LET" pitchFamily="2" charset="0"/>
              </a:rPr>
              <a:t>4.10 </a:t>
            </a:r>
            <a:r>
              <a:rPr lang="en-IN" sz="1500" dirty="0">
                <a:solidFill>
                  <a:srgbClr val="002060"/>
                </a:solidFill>
                <a:latin typeface="Papyrus LET" pitchFamily="2" charset="0"/>
              </a:rPr>
              <a:t>Sanitary Napkins </a:t>
            </a:r>
          </a:p>
          <a:p>
            <a:pPr marL="192024" indent="-192024">
              <a:spcBef>
                <a:spcPct val="20000"/>
              </a:spcBef>
              <a:buFont typeface="Arial" pitchFamily="34" charset="0"/>
              <a:buChar char="•"/>
            </a:pPr>
            <a:r>
              <a:rPr lang="en-IN" sz="1500" dirty="0">
                <a:solidFill>
                  <a:srgbClr val="002060"/>
                </a:solidFill>
                <a:latin typeface="Papyrus LET" pitchFamily="2" charset="0"/>
              </a:rPr>
              <a:t>4.11 Railway Ticketing (IRCTC) </a:t>
            </a:r>
          </a:p>
          <a:p>
            <a:pPr marL="192024" indent="-192024">
              <a:spcBef>
                <a:spcPct val="20000"/>
              </a:spcBef>
              <a:buFont typeface="Arial" pitchFamily="34" charset="0"/>
              <a:buChar char="•"/>
            </a:pPr>
            <a:r>
              <a:rPr lang="en-IN" sz="1500" dirty="0">
                <a:solidFill>
                  <a:srgbClr val="002060"/>
                </a:solidFill>
                <a:latin typeface="Papyrus LET" pitchFamily="2" charset="0"/>
              </a:rPr>
              <a:t>4.12 Passport Applications </a:t>
            </a:r>
          </a:p>
          <a:p>
            <a:pPr marL="192024" indent="-192024">
              <a:spcBef>
                <a:spcPct val="20000"/>
              </a:spcBef>
              <a:buFont typeface="Arial" pitchFamily="34" charset="0"/>
              <a:buChar char="•"/>
            </a:pPr>
            <a:r>
              <a:rPr lang="en-IN" sz="1500" dirty="0">
                <a:solidFill>
                  <a:srgbClr val="002060"/>
                </a:solidFill>
                <a:latin typeface="Papyrus LET" pitchFamily="2" charset="0"/>
              </a:rPr>
              <a:t>4.13 Education </a:t>
            </a:r>
          </a:p>
          <a:p>
            <a:pPr marL="192024" indent="-192024">
              <a:spcBef>
                <a:spcPct val="20000"/>
              </a:spcBef>
              <a:buFont typeface="Arial" pitchFamily="34" charset="0"/>
              <a:buChar char="•"/>
            </a:pPr>
            <a:r>
              <a:rPr lang="en-IN" sz="1500" dirty="0">
                <a:solidFill>
                  <a:srgbClr val="002060"/>
                </a:solidFill>
                <a:latin typeface="Papyrus LET" pitchFamily="2" charset="0"/>
              </a:rPr>
              <a:t>4.14 Health Care Services </a:t>
            </a:r>
          </a:p>
          <a:p>
            <a:pPr marL="192024" indent="-192024">
              <a:spcBef>
                <a:spcPct val="20000"/>
              </a:spcBef>
              <a:buFont typeface="Arial" pitchFamily="34" charset="0"/>
              <a:buChar char="•"/>
            </a:pPr>
            <a:r>
              <a:rPr lang="en-IN" sz="1500" dirty="0">
                <a:solidFill>
                  <a:srgbClr val="002060"/>
                </a:solidFill>
                <a:latin typeface="Papyrus LET" pitchFamily="2" charset="0"/>
              </a:rPr>
              <a:t>4.15 Skill Development </a:t>
            </a:r>
          </a:p>
          <a:p>
            <a:pPr marL="192024" indent="-192024">
              <a:spcBef>
                <a:spcPct val="20000"/>
              </a:spcBef>
              <a:buFont typeface="Arial" pitchFamily="34" charset="0"/>
              <a:buChar char="•"/>
            </a:pPr>
            <a:r>
              <a:rPr lang="en-IN" sz="1500" dirty="0">
                <a:solidFill>
                  <a:srgbClr val="002060"/>
                </a:solidFill>
                <a:latin typeface="Papyrus LET" pitchFamily="2" charset="0"/>
              </a:rPr>
              <a:t>4.16 CSC VLE Bazaar </a:t>
            </a:r>
          </a:p>
          <a:p>
            <a:pPr marL="192024" indent="-192024">
              <a:spcBef>
                <a:spcPct val="20000"/>
              </a:spcBef>
              <a:buFont typeface="Arial" pitchFamily="34" charset="0"/>
              <a:buChar char="•"/>
            </a:pPr>
            <a:r>
              <a:rPr lang="en-IN" sz="1500" dirty="0">
                <a:solidFill>
                  <a:srgbClr val="002060"/>
                </a:solidFill>
                <a:latin typeface="Papyrus LET" pitchFamily="2" charset="0"/>
              </a:rPr>
              <a:t>4.17 GST </a:t>
            </a:r>
          </a:p>
          <a:p>
            <a:pPr marL="192024" indent="-192024">
              <a:spcBef>
                <a:spcPct val="20000"/>
              </a:spcBef>
              <a:buFont typeface="Arial" pitchFamily="34" charset="0"/>
              <a:buChar char="•"/>
            </a:pPr>
            <a:r>
              <a:rPr lang="en-IN" sz="1500" dirty="0">
                <a:solidFill>
                  <a:srgbClr val="002060"/>
                </a:solidFill>
                <a:latin typeface="Papyrus LET" pitchFamily="2" charset="0"/>
              </a:rPr>
              <a:t>4.18 Electricity Bill Payment </a:t>
            </a:r>
          </a:p>
          <a:p>
            <a:pPr marL="192024" indent="-192024">
              <a:spcBef>
                <a:spcPct val="20000"/>
              </a:spcBef>
              <a:buFont typeface="Arial" pitchFamily="34" charset="0"/>
              <a:buChar char="•"/>
            </a:pPr>
            <a:r>
              <a:rPr lang="en-IN" sz="1500" dirty="0">
                <a:solidFill>
                  <a:srgbClr val="002060"/>
                </a:solidFill>
                <a:latin typeface="Papyrus LET" pitchFamily="2" charset="0"/>
              </a:rPr>
              <a:t>4.19 Election </a:t>
            </a:r>
          </a:p>
          <a:p>
            <a:pPr marL="192024" indent="-192024">
              <a:spcBef>
                <a:spcPct val="20000"/>
              </a:spcBef>
              <a:buFont typeface="Arial" pitchFamily="34" charset="0"/>
              <a:buChar char="•"/>
            </a:pPr>
            <a:r>
              <a:rPr lang="en-IN" sz="1500" dirty="0">
                <a:solidFill>
                  <a:srgbClr val="002060"/>
                </a:solidFill>
                <a:latin typeface="Papyrus LET" pitchFamily="2" charset="0"/>
              </a:rPr>
              <a:t>4.2 </a:t>
            </a:r>
            <a:r>
              <a:rPr lang="en-IN" sz="1500" dirty="0" err="1">
                <a:solidFill>
                  <a:srgbClr val="002060"/>
                </a:solidFill>
                <a:latin typeface="Papyrus LET" pitchFamily="2" charset="0"/>
              </a:rPr>
              <a:t>Wifi</a:t>
            </a:r>
            <a:r>
              <a:rPr lang="en-IN" sz="1500" dirty="0">
                <a:solidFill>
                  <a:srgbClr val="002060"/>
                </a:solidFill>
                <a:latin typeface="Papyrus LET" pitchFamily="2" charset="0"/>
              </a:rPr>
              <a:t> </a:t>
            </a:r>
            <a:r>
              <a:rPr lang="en-IN" sz="1500" dirty="0" err="1">
                <a:solidFill>
                  <a:srgbClr val="002060"/>
                </a:solidFill>
                <a:latin typeface="Papyrus LET" pitchFamily="2" charset="0"/>
              </a:rPr>
              <a:t>Choupal</a:t>
            </a:r>
            <a:r>
              <a:rPr lang="en-IN" sz="1500" dirty="0">
                <a:solidFill>
                  <a:srgbClr val="002060"/>
                </a:solidFill>
                <a:latin typeface="Papyrus LET" pitchFamily="2" charset="0"/>
              </a:rPr>
              <a:t> </a:t>
            </a:r>
          </a:p>
          <a:p>
            <a:pPr marL="192024" indent="-192024">
              <a:spcBef>
                <a:spcPct val="20000"/>
              </a:spcBef>
              <a:buFont typeface="Arial" pitchFamily="34" charset="0"/>
              <a:buChar char="•"/>
            </a:pPr>
            <a:r>
              <a:rPr lang="en-IN" sz="1500" dirty="0">
                <a:solidFill>
                  <a:srgbClr val="002060"/>
                </a:solidFill>
                <a:latin typeface="Papyrus LET" pitchFamily="2" charset="0"/>
              </a:rPr>
              <a:t>4.21 New Services </a:t>
            </a:r>
          </a:p>
          <a:p>
            <a:pPr marL="192024" indent="-192024">
              <a:spcBef>
                <a:spcPct val="20000"/>
              </a:spcBef>
              <a:buFont typeface="Arial" pitchFamily="34" charset="0"/>
              <a:buChar char="•"/>
            </a:pPr>
            <a:r>
              <a:rPr lang="en-IN" sz="1500" dirty="0">
                <a:solidFill>
                  <a:srgbClr val="002060"/>
                </a:solidFill>
                <a:latin typeface="Papyrus LET" pitchFamily="2" charset="0"/>
              </a:rPr>
              <a:t>4.22 Helpdesk and Ticket Generation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4.4	Pension</a:t>
            </a:r>
          </a:p>
        </p:txBody>
      </p:sp>
      <p:pic>
        <p:nvPicPr>
          <p:cNvPr id="4" name="Picture 3"/>
          <p:cNvPicPr/>
          <p:nvPr/>
        </p:nvPicPr>
        <p:blipFill>
          <a:blip r:embed="rId2" cstate="print"/>
          <a:srcRect l="33656" t="35782" r="29480" b="13218"/>
          <a:stretch>
            <a:fillRect/>
          </a:stretch>
        </p:blipFill>
        <p:spPr bwMode="auto">
          <a:xfrm>
            <a:off x="2071670" y="3429000"/>
            <a:ext cx="3857652" cy="3214710"/>
          </a:xfrm>
          <a:prstGeom prst="rect">
            <a:avLst/>
          </a:prstGeom>
          <a:noFill/>
          <a:ln w="9525">
            <a:noFill/>
            <a:miter lim="800000"/>
            <a:headEnd/>
            <a:tailEnd/>
          </a:ln>
        </p:spPr>
      </p:pic>
      <p:sp>
        <p:nvSpPr>
          <p:cNvPr id="33793" name="Rectangle 1"/>
          <p:cNvSpPr>
            <a:spLocks noChangeArrowheads="1"/>
          </p:cNvSpPr>
          <p:nvPr/>
        </p:nvSpPr>
        <p:spPr bwMode="auto">
          <a:xfrm>
            <a:off x="571472" y="2143116"/>
            <a:ext cx="4500985" cy="1898365"/>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IN" sz="1500" b="1" dirty="0" smtClean="0">
                <a:latin typeface="Calibri" pitchFamily="34" charset="0"/>
                <a:ea typeface="Calibri" pitchFamily="34" charset="0"/>
                <a:cs typeface="Calibri" pitchFamily="34" charset="0"/>
              </a:rPr>
              <a:t>Who Can Join ?</a:t>
            </a:r>
          </a:p>
          <a:p>
            <a:pPr defTabSz="512064" fontAlgn="base">
              <a:spcBef>
                <a:spcPct val="0"/>
              </a:spcBef>
              <a:spcAft>
                <a:spcPct val="0"/>
              </a:spcAft>
            </a:pPr>
            <a:endParaRPr lang="en-IN" sz="1500" b="1" dirty="0" smtClean="0">
              <a:latin typeface="Calibri" pitchFamily="34" charset="0"/>
              <a:ea typeface="Calibri" pitchFamily="34" charset="0"/>
              <a:cs typeface="Calibri" pitchFamily="34" charset="0"/>
            </a:endParaRPr>
          </a:p>
          <a:p>
            <a:pPr defTabSz="512064" fontAlgn="base">
              <a:spcBef>
                <a:spcPct val="0"/>
              </a:spcBef>
              <a:spcAft>
                <a:spcPct val="0"/>
              </a:spcAft>
            </a:pPr>
            <a:r>
              <a:rPr lang="en-IN" sz="1500" dirty="0" smtClean="0">
                <a:latin typeface="Calibri" pitchFamily="34" charset="0"/>
                <a:ea typeface="Calibri" pitchFamily="34" charset="0"/>
                <a:cs typeface="Calibri" pitchFamily="34" charset="0"/>
              </a:rPr>
              <a:t>You can join, if you are any or all of the following: </a:t>
            </a:r>
          </a:p>
          <a:p>
            <a:pPr defTabSz="512064" fontAlgn="base">
              <a:spcBef>
                <a:spcPct val="0"/>
              </a:spcBef>
              <a:spcAft>
                <a:spcPct val="0"/>
              </a:spcAft>
            </a:pPr>
            <a:r>
              <a:rPr lang="en-IN" sz="1500" dirty="0" smtClean="0">
                <a:latin typeface="Calibri" pitchFamily="34" charset="0"/>
                <a:ea typeface="Calibri" pitchFamily="34" charset="0"/>
                <a:cs typeface="Calibri" pitchFamily="34" charset="0"/>
              </a:rPr>
              <a:t>•	Citizen of India; Resident or Non-Resident</a:t>
            </a:r>
          </a:p>
          <a:p>
            <a:pPr defTabSz="512064" fontAlgn="base">
              <a:spcBef>
                <a:spcPct val="0"/>
              </a:spcBef>
              <a:spcAft>
                <a:spcPct val="0"/>
              </a:spcAft>
            </a:pPr>
            <a:r>
              <a:rPr lang="en-IN" sz="1500" dirty="0" smtClean="0">
                <a:latin typeface="Calibri" pitchFamily="34" charset="0"/>
                <a:ea typeface="Calibri" pitchFamily="34" charset="0"/>
                <a:cs typeface="Calibri" pitchFamily="34" charset="0"/>
              </a:rPr>
              <a:t>•	Age between 18-65 years, as on date of joining</a:t>
            </a:r>
          </a:p>
          <a:p>
            <a:pPr defTabSz="512064" fontAlgn="base">
              <a:spcBef>
                <a:spcPct val="0"/>
              </a:spcBef>
              <a:spcAft>
                <a:spcPct val="0"/>
              </a:spcAft>
            </a:pPr>
            <a:r>
              <a:rPr lang="en-IN" sz="1500" dirty="0" smtClean="0">
                <a:latin typeface="Calibri" pitchFamily="34" charset="0"/>
                <a:ea typeface="Calibri" pitchFamily="34" charset="0"/>
                <a:cs typeface="Calibri" pitchFamily="34" charset="0"/>
              </a:rPr>
              <a:t>•	Salaried or Self Employed</a:t>
            </a:r>
          </a:p>
          <a:p>
            <a:pPr defTabSz="512064" fontAlgn="base">
              <a:spcBef>
                <a:spcPct val="0"/>
              </a:spcBef>
              <a:spcAft>
                <a:spcPct val="0"/>
              </a:spcAft>
            </a:pPr>
            <a:r>
              <a:rPr lang="en-IN" sz="1500" dirty="0" smtClean="0">
                <a:latin typeface="Calibri" pitchFamily="34" charset="0"/>
                <a:ea typeface="Calibri" pitchFamily="34" charset="0"/>
                <a:cs typeface="Calibri" pitchFamily="34" charset="0"/>
              </a:rPr>
              <a:t>•	Complies with KYC norms</a:t>
            </a:r>
          </a:p>
          <a:p>
            <a:pPr defTabSz="512064" eaLnBrk="0" fontAlgn="base" hangingPunct="0">
              <a:spcBef>
                <a:spcPct val="0"/>
              </a:spcBef>
              <a:spcAft>
                <a:spcPct val="0"/>
              </a:spcAft>
            </a:pPr>
            <a:endParaRPr lang="en-US" sz="1500" dirty="0">
              <a:latin typeface="Arial" pitchFamily="34" charset="0"/>
              <a:cs typeface="Arial" pitchFamily="34" charset="0"/>
            </a:endParaRPr>
          </a:p>
        </p:txBody>
      </p:sp>
      <p:sp>
        <p:nvSpPr>
          <p:cNvPr id="7" name="Content Placeholder 2"/>
          <p:cNvSpPr txBox="1">
            <a:spLocks/>
          </p:cNvSpPr>
          <p:nvPr/>
        </p:nvSpPr>
        <p:spPr>
          <a:xfrm>
            <a:off x="457201" y="1381111"/>
            <a:ext cx="6472458" cy="904881"/>
          </a:xfrm>
          <a:prstGeom prst="rect">
            <a:avLst/>
          </a:prstGeom>
        </p:spPr>
        <p:txBody>
          <a:bodyPr vert="horz" lIns="51206" tIns="25603" rIns="51206" bIns="25603" rtlCol="0">
            <a:normAutofit/>
          </a:bodyPr>
          <a:lstStyle/>
          <a:p>
            <a:pPr marL="192024" indent="-192024" defTabSz="512064">
              <a:spcBef>
                <a:spcPct val="20000"/>
              </a:spcBef>
              <a:buFont typeface="Arial" pitchFamily="34" charset="0"/>
              <a:buChar char="•"/>
              <a:defRPr/>
            </a:pPr>
            <a:r>
              <a:rPr lang="en-IN" sz="1500" dirty="0"/>
              <a:t>National Pension System (NPS) is a contributory pension scheme which is highly efficient, technology driven system to save small amounts today, to build a fund for life’s second innings. </a:t>
            </a:r>
            <a:endParaRPr lang="en-IN" sz="1500" dirty="0" smtClean="0"/>
          </a:p>
          <a:p>
            <a:pPr marL="192024" indent="-192024" defTabSz="512064">
              <a:spcBef>
                <a:spcPct val="20000"/>
              </a:spcBef>
              <a:buFont typeface="Arial" pitchFamily="34" charset="0"/>
              <a:buChar char="•"/>
              <a:defRPr/>
            </a:pPr>
            <a:endParaRPr lang="en-IN" dirty="0"/>
          </a:p>
        </p:txBody>
      </p:sp>
      <p:pic>
        <p:nvPicPr>
          <p:cNvPr id="6" name="Picture 5" descr="Pension.png"/>
          <p:cNvPicPr>
            <a:picLocks noChangeAspect="1"/>
          </p:cNvPicPr>
          <p:nvPr/>
        </p:nvPicPr>
        <p:blipFill>
          <a:blip r:embed="rId3">
            <a:lum contrast="20000"/>
          </a:blip>
          <a:stretch>
            <a:fillRect/>
          </a:stretch>
        </p:blipFill>
        <p:spPr>
          <a:xfrm>
            <a:off x="7286644" y="785794"/>
            <a:ext cx="1714512" cy="5347631"/>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51206" tIns="25603" rIns="51206" bIns="25603"/>
          <a:lstStyle/>
          <a:p>
            <a:r>
              <a:rPr lang="en-IN" sz="1500" dirty="0" smtClean="0"/>
              <a:t>Through CSC </a:t>
            </a:r>
            <a:r>
              <a:rPr lang="en-US" sz="1500" dirty="0" smtClean="0"/>
              <a:t>Individual can contribute for retirement into this restricted-withdrawal account. </a:t>
            </a:r>
            <a:endParaRPr lang="en-IN" sz="1500" dirty="0" smtClean="0"/>
          </a:p>
          <a:p>
            <a:r>
              <a:rPr lang="en-US" sz="1500" dirty="0" smtClean="0"/>
              <a:t>Contribution +  Investment Growth – Charges  =  Accumulated Pension Wealth</a:t>
            </a:r>
            <a:endParaRPr lang="en-IN" sz="1500" dirty="0" smtClean="0"/>
          </a:p>
          <a:p>
            <a:endParaRPr lang="en-IN" sz="1500" dirty="0"/>
          </a:p>
        </p:txBody>
      </p:sp>
      <p:graphicFrame>
        <p:nvGraphicFramePr>
          <p:cNvPr id="4" name="Table 3"/>
          <p:cNvGraphicFramePr>
            <a:graphicFrameLocks noGrp="1"/>
          </p:cNvGraphicFramePr>
          <p:nvPr/>
        </p:nvGraphicFramePr>
        <p:xfrm>
          <a:off x="499681" y="2476493"/>
          <a:ext cx="8216082" cy="2348312"/>
        </p:xfrm>
        <a:graphic>
          <a:graphicData uri="http://schemas.openxmlformats.org/drawingml/2006/table">
            <a:tbl>
              <a:tblPr/>
              <a:tblGrid>
                <a:gridCol w="4667944"/>
                <a:gridCol w="3548138"/>
              </a:tblGrid>
              <a:tr h="293539">
                <a:tc>
                  <a:txBody>
                    <a:bodyPr/>
                    <a:lstStyle/>
                    <a:p>
                      <a:pPr algn="just">
                        <a:lnSpc>
                          <a:spcPct val="107000"/>
                        </a:lnSpc>
                        <a:spcAft>
                          <a:spcPts val="0"/>
                        </a:spcAft>
                      </a:pPr>
                      <a:r>
                        <a:rPr lang="en-US" sz="1500" b="1">
                          <a:latin typeface="Calibri"/>
                          <a:ea typeface="Calibri"/>
                          <a:cs typeface="Calibri"/>
                        </a:rPr>
                        <a:t>Particulars</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just">
                        <a:lnSpc>
                          <a:spcPct val="107000"/>
                        </a:lnSpc>
                        <a:spcAft>
                          <a:spcPts val="0"/>
                        </a:spcAft>
                      </a:pPr>
                      <a:r>
                        <a:rPr lang="en-US" sz="1500" b="1">
                          <a:latin typeface="Calibri"/>
                          <a:ea typeface="Calibri"/>
                          <a:cs typeface="Calibri"/>
                        </a:rPr>
                        <a:t>Tier I</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US" sz="1500">
                          <a:latin typeface="Calibri"/>
                          <a:ea typeface="Calibri"/>
                          <a:cs typeface="Calibri"/>
                        </a:rPr>
                        <a:t>Option of selection of the Account</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500">
                          <a:latin typeface="Calibri"/>
                          <a:ea typeface="Calibri"/>
                          <a:cs typeface="Calibri"/>
                        </a:rPr>
                        <a:t>Mandatory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3539">
                <a:tc>
                  <a:txBody>
                    <a:bodyPr/>
                    <a:lstStyle/>
                    <a:p>
                      <a:pPr algn="just">
                        <a:lnSpc>
                          <a:spcPct val="107000"/>
                        </a:lnSpc>
                        <a:spcAft>
                          <a:spcPts val="0"/>
                        </a:spcAft>
                      </a:pPr>
                      <a:r>
                        <a:rPr lang="en-US" sz="1500">
                          <a:latin typeface="Calibri"/>
                          <a:ea typeface="Calibri"/>
                          <a:cs typeface="Calibri"/>
                        </a:rPr>
                        <a:t>Withdrawal Facility Available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500">
                          <a:latin typeface="Calibri"/>
                          <a:ea typeface="Calibri"/>
                          <a:cs typeface="Calibri"/>
                        </a:rPr>
                        <a:t>Conditional &amp; Restricted Withdrawal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US" sz="1500">
                          <a:latin typeface="Calibri"/>
                          <a:ea typeface="Calibri"/>
                          <a:cs typeface="Calibri"/>
                        </a:rPr>
                        <a:t>Minimum Contribution at the time of A/c opening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500">
                          <a:latin typeface="Calibri"/>
                          <a:ea typeface="Calibri"/>
                          <a:cs typeface="Calibri"/>
                        </a:rPr>
                        <a:t>Rs. 500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US" sz="1500">
                          <a:latin typeface="Calibri"/>
                          <a:ea typeface="Calibri"/>
                          <a:cs typeface="Calibri"/>
                        </a:rPr>
                        <a:t>Minimum amount of subsequent contribution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500">
                          <a:latin typeface="Calibri"/>
                          <a:ea typeface="Calibri"/>
                          <a:cs typeface="Calibri"/>
                        </a:rPr>
                        <a:t>Rs. 500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US" sz="1500">
                          <a:latin typeface="Calibri"/>
                          <a:ea typeface="Calibri"/>
                          <a:cs typeface="Calibri"/>
                        </a:rPr>
                        <a:t>Minimum Contribution Required per year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500">
                          <a:latin typeface="Calibri"/>
                          <a:ea typeface="Calibri"/>
                          <a:cs typeface="Calibri"/>
                        </a:rPr>
                        <a:t>Rs. 1000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US" sz="1500">
                          <a:latin typeface="Calibri"/>
                          <a:ea typeface="Calibri"/>
                          <a:cs typeface="Calibri"/>
                        </a:rPr>
                        <a:t>Minimum no. of contribution per year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500">
                          <a:latin typeface="Calibri"/>
                          <a:ea typeface="Calibri"/>
                          <a:cs typeface="Calibri"/>
                        </a:rPr>
                        <a:t>One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US" sz="1500">
                          <a:latin typeface="Calibri"/>
                          <a:ea typeface="Calibri"/>
                          <a:cs typeface="Calibri"/>
                        </a:rPr>
                        <a:t>Frequency of contribution permitted </a:t>
                      </a:r>
                      <a:endParaRPr lang="en-IN" sz="150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500" dirty="0">
                          <a:latin typeface="Calibri"/>
                          <a:ea typeface="Calibri"/>
                          <a:cs typeface="Calibri"/>
                        </a:rPr>
                        <a:t>Unlimited </a:t>
                      </a:r>
                      <a:endParaRPr lang="en-IN" sz="1500" dirty="0">
                        <a:latin typeface="Calibri"/>
                        <a:ea typeface="Calibri"/>
                        <a:cs typeface="Mangal"/>
                      </a:endParaRPr>
                    </a:p>
                  </a:txBody>
                  <a:tcPr marL="34293" marR="342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236" y="666731"/>
            <a:ext cx="8358606" cy="4525963"/>
          </a:xfrm>
        </p:spPr>
        <p:txBody>
          <a:bodyPr lIns="51206" tIns="25603" rIns="51206" bIns="25603">
            <a:normAutofit/>
          </a:bodyPr>
          <a:lstStyle/>
          <a:p>
            <a:r>
              <a:rPr lang="en-US" sz="1500" b="1" u="sng" dirty="0"/>
              <a:t>Subscriber Registration</a:t>
            </a:r>
            <a:endParaRPr lang="en-IN" sz="1500" dirty="0"/>
          </a:p>
          <a:p>
            <a:pPr lvl="0"/>
            <a:r>
              <a:rPr lang="en-US" sz="1500" dirty="0" err="1"/>
              <a:t>Vle</a:t>
            </a:r>
            <a:r>
              <a:rPr lang="en-US" sz="1500" dirty="0"/>
              <a:t> to select National Pension Scheme (NPS) Service under Financial Inclusion  on the  </a:t>
            </a:r>
            <a:r>
              <a:rPr lang="en-US" sz="1500" u="sng" dirty="0">
                <a:hlinkClick r:id="rId2"/>
              </a:rPr>
              <a:t>https://digitalseva.csc.gov.in</a:t>
            </a:r>
            <a:r>
              <a:rPr lang="en-US" sz="1500" dirty="0"/>
              <a:t> Portal. </a:t>
            </a:r>
            <a:endParaRPr lang="en-IN" sz="1500" dirty="0"/>
          </a:p>
          <a:p>
            <a:pPr lvl="0"/>
            <a:r>
              <a:rPr lang="en-US" sz="1500" dirty="0"/>
              <a:t>Put </a:t>
            </a:r>
            <a:r>
              <a:rPr lang="en-US" sz="1500" dirty="0" err="1"/>
              <a:t>Aadhaar</a:t>
            </a:r>
            <a:r>
              <a:rPr lang="en-US" sz="1500" dirty="0"/>
              <a:t> Number of Subscriber and run the authentication process</a:t>
            </a:r>
            <a:endParaRPr lang="en-IN" sz="1500" dirty="0"/>
          </a:p>
          <a:p>
            <a:pPr lvl="0"/>
            <a:r>
              <a:rPr lang="en-US" sz="1500" dirty="0" err="1"/>
              <a:t>Vle</a:t>
            </a:r>
            <a:r>
              <a:rPr lang="en-US" sz="1500" dirty="0"/>
              <a:t> need to facilitate the customer to fill the form Carefully.</a:t>
            </a:r>
            <a:endParaRPr lang="en-IN" sz="1500" dirty="0"/>
          </a:p>
          <a:p>
            <a:pPr lvl="0"/>
            <a:r>
              <a:rPr lang="en-US" sz="1500" dirty="0"/>
              <a:t>Subscriber need to fill the details of nominee. If nominee is minor then guardian details are also required. After filling the nominee details kindly </a:t>
            </a:r>
            <a:r>
              <a:rPr lang="en-US" sz="1500" b="1" dirty="0"/>
              <a:t>click  on Add tab</a:t>
            </a:r>
            <a:r>
              <a:rPr lang="en-US" sz="1500" dirty="0"/>
              <a:t> so that details are successfully uploaded. </a:t>
            </a:r>
            <a:endParaRPr lang="en-IN" sz="1500" dirty="0"/>
          </a:p>
          <a:p>
            <a:pPr lvl="0"/>
            <a:r>
              <a:rPr lang="en-US" sz="1500" dirty="0"/>
              <a:t>Subscriber can select maximum 3 Nominee.</a:t>
            </a:r>
            <a:endParaRPr lang="en-IN" sz="1500" dirty="0"/>
          </a:p>
          <a:p>
            <a:pPr lvl="0"/>
            <a:r>
              <a:rPr lang="en-US" sz="1500" dirty="0"/>
              <a:t>Upload Subscriber Signature- Upload image with extension jpg or </a:t>
            </a:r>
            <a:r>
              <a:rPr lang="en-US" sz="1500" dirty="0" err="1"/>
              <a:t>png</a:t>
            </a:r>
            <a:r>
              <a:rPr lang="en-US" sz="1500" dirty="0"/>
              <a:t> or jpeg and maximum allowed size is 12kb</a:t>
            </a:r>
            <a:endParaRPr lang="en-IN" sz="1500" dirty="0"/>
          </a:p>
          <a:p>
            <a:pPr lvl="0"/>
            <a:r>
              <a:rPr lang="en-US" sz="1500" dirty="0"/>
              <a:t>After finishing </a:t>
            </a:r>
            <a:r>
              <a:rPr lang="en-US" sz="1500" dirty="0" err="1"/>
              <a:t>vle</a:t>
            </a:r>
            <a:r>
              <a:rPr lang="en-US" sz="1500" dirty="0"/>
              <a:t> can pay the amount from the wallet and provide the receipt to subscriber. </a:t>
            </a:r>
            <a:endParaRPr lang="en-IN" sz="1500" dirty="0"/>
          </a:p>
          <a:p>
            <a:pPr lvl="0"/>
            <a:r>
              <a:rPr lang="en-US" sz="1500" dirty="0"/>
              <a:t>VLE  to send the Physical copy of the Subscriber form to the address mentioned in the footer of the form</a:t>
            </a:r>
            <a:r>
              <a:rPr lang="en-US" sz="1500" dirty="0" smtClean="0"/>
              <a:t>. </a:t>
            </a:r>
            <a:r>
              <a:rPr lang="en-IN" sz="1500" dirty="0" err="1" smtClean="0"/>
              <a:t>Subhash</a:t>
            </a:r>
            <a:r>
              <a:rPr lang="en-IN" sz="1500" dirty="0" smtClean="0"/>
              <a:t> </a:t>
            </a:r>
            <a:r>
              <a:rPr lang="en-IN" sz="1500" dirty="0" err="1" smtClean="0"/>
              <a:t>Rana</a:t>
            </a:r>
            <a:r>
              <a:rPr lang="en-IN" sz="1500" dirty="0" smtClean="0"/>
              <a:t>, M/s </a:t>
            </a:r>
            <a:r>
              <a:rPr lang="en-IN" sz="1500" dirty="0" err="1" smtClean="0"/>
              <a:t>Alankit</a:t>
            </a:r>
            <a:r>
              <a:rPr lang="en-IN" sz="1500" dirty="0" smtClean="0"/>
              <a:t> Assignments Limited, </a:t>
            </a:r>
            <a:r>
              <a:rPr lang="en-IN" sz="1500" dirty="0" err="1" smtClean="0"/>
              <a:t>Alankit</a:t>
            </a:r>
            <a:r>
              <a:rPr lang="en-IN" sz="1500" dirty="0" smtClean="0"/>
              <a:t> House, 4E/2, </a:t>
            </a:r>
            <a:r>
              <a:rPr lang="en-IN" sz="1500" dirty="0" err="1" smtClean="0"/>
              <a:t>Jhandewalan</a:t>
            </a:r>
            <a:r>
              <a:rPr lang="en-IN" sz="1500" dirty="0" smtClean="0"/>
              <a:t> Extension, New Delhi 110005" </a:t>
            </a:r>
            <a:endParaRPr lang="en-IN" sz="1500" dirty="0"/>
          </a:p>
          <a:p>
            <a:endParaRPr lang="en-IN" sz="1500" dirty="0"/>
          </a:p>
        </p:txBody>
      </p:sp>
      <p:pic>
        <p:nvPicPr>
          <p:cNvPr id="51202" name="Picture 2" descr="Image result for National Pension Scheme"/>
          <p:cNvPicPr>
            <a:picLocks noChangeAspect="1" noChangeArrowheads="1"/>
          </p:cNvPicPr>
          <p:nvPr/>
        </p:nvPicPr>
        <p:blipFill>
          <a:blip r:embed="rId3"/>
          <a:srcRect b="12068"/>
          <a:stretch>
            <a:fillRect/>
          </a:stretch>
        </p:blipFill>
        <p:spPr bwMode="auto">
          <a:xfrm>
            <a:off x="1285852" y="4544686"/>
            <a:ext cx="6643734" cy="205137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b="4839"/>
          <a:stretch>
            <a:fillRect/>
          </a:stretch>
        </p:blipFill>
        <p:spPr bwMode="auto">
          <a:xfrm>
            <a:off x="249626" y="1190609"/>
            <a:ext cx="8696636" cy="2809895"/>
          </a:xfrm>
          <a:prstGeom prst="rect">
            <a:avLst/>
          </a:prstGeom>
          <a:noFill/>
          <a:ln>
            <a:noFill/>
          </a:ln>
        </p:spPr>
      </p:pic>
      <p:sp>
        <p:nvSpPr>
          <p:cNvPr id="35843" name="Rectangle 3"/>
          <p:cNvSpPr>
            <a:spLocks noChangeArrowheads="1"/>
          </p:cNvSpPr>
          <p:nvPr/>
        </p:nvSpPr>
        <p:spPr bwMode="auto">
          <a:xfrm>
            <a:off x="0" y="0"/>
            <a:ext cx="103477" cy="328705"/>
          </a:xfrm>
          <a:prstGeom prst="rect">
            <a:avLst/>
          </a:prstGeom>
          <a:noFill/>
          <a:ln w="9525">
            <a:noFill/>
            <a:miter lim="800000"/>
            <a:headEnd/>
            <a:tailEnd/>
          </a:ln>
          <a:effectLst/>
        </p:spPr>
        <p:txBody>
          <a:bodyPr vert="horz" wrap="none" lIns="51206" tIns="25603" rIns="51206" bIns="25603" numCol="1" anchor="ctr" anchorCtr="0" compatLnSpc="1">
            <a:prstTxWarp prst="textNoShape">
              <a:avLst/>
            </a:prstTxWarp>
            <a:spAutoFit/>
          </a:bodyPr>
          <a:lstStyle/>
          <a:p>
            <a:endParaRPr lang="en-IN"/>
          </a:p>
        </p:txBody>
      </p:sp>
      <p:sp>
        <p:nvSpPr>
          <p:cNvPr id="35844" name="Rectangle 4"/>
          <p:cNvSpPr>
            <a:spLocks noChangeArrowheads="1"/>
          </p:cNvSpPr>
          <p:nvPr/>
        </p:nvSpPr>
        <p:spPr bwMode="auto">
          <a:xfrm>
            <a:off x="607399" y="4262443"/>
            <a:ext cx="2321507" cy="282538"/>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b="1" u="sng" dirty="0">
                <a:latin typeface="Calibri" pitchFamily="34" charset="0"/>
                <a:ea typeface="Calibri" pitchFamily="34" charset="0"/>
                <a:cs typeface="Calibri" pitchFamily="34" charset="0"/>
              </a:rPr>
              <a:t>Additional Contribution</a:t>
            </a:r>
            <a:endParaRPr lang="en-US" sz="1500" dirty="0">
              <a:latin typeface="Arial" pitchFamily="34" charset="0"/>
              <a:cs typeface="Arial" pitchFamily="34" charset="0"/>
            </a:endParaRPr>
          </a:p>
        </p:txBody>
      </p:sp>
      <p:graphicFrame>
        <p:nvGraphicFramePr>
          <p:cNvPr id="9" name="Table 8"/>
          <p:cNvGraphicFramePr>
            <a:graphicFrameLocks noGrp="1"/>
          </p:cNvGraphicFramePr>
          <p:nvPr/>
        </p:nvGraphicFramePr>
        <p:xfrm>
          <a:off x="642910" y="4643446"/>
          <a:ext cx="6322471" cy="1199556"/>
        </p:xfrm>
        <a:graphic>
          <a:graphicData uri="http://schemas.openxmlformats.org/drawingml/2006/table">
            <a:tbl>
              <a:tblPr/>
              <a:tblGrid>
                <a:gridCol w="3317142"/>
                <a:gridCol w="3005329"/>
              </a:tblGrid>
              <a:tr h="299889">
                <a:tc>
                  <a:txBody>
                    <a:bodyPr/>
                    <a:lstStyle/>
                    <a:p>
                      <a:pPr algn="ctr" fontAlgn="b">
                        <a:lnSpc>
                          <a:spcPct val="107000"/>
                        </a:lnSpc>
                        <a:spcAft>
                          <a:spcPts val="0"/>
                        </a:spcAft>
                      </a:pPr>
                      <a:r>
                        <a:rPr lang="en-US" sz="1500" b="1" kern="1200" dirty="0">
                          <a:latin typeface="Calibri"/>
                          <a:ea typeface="Times New Roman"/>
                          <a:cs typeface="Calibri"/>
                        </a:rPr>
                        <a:t>Charge Head</a:t>
                      </a:r>
                      <a:endParaRPr lang="en-IN" sz="1500" dirty="0">
                        <a:latin typeface="Calibri"/>
                        <a:ea typeface="Calibri"/>
                        <a:cs typeface="Mangal"/>
                      </a:endParaRPr>
                    </a:p>
                  </a:txBody>
                  <a:tcPr marL="4763" marR="4763"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ct val="107000"/>
                        </a:lnSpc>
                        <a:spcAft>
                          <a:spcPts val="0"/>
                        </a:spcAft>
                      </a:pPr>
                      <a:r>
                        <a:rPr lang="en-US" sz="1500" b="1" kern="1200">
                          <a:latin typeface="Calibri"/>
                          <a:ea typeface="Times New Roman"/>
                          <a:cs typeface="Calibri"/>
                        </a:rPr>
                        <a:t>VLE Service Charge(Instant)</a:t>
                      </a:r>
                      <a:endParaRPr lang="en-IN" sz="1500">
                        <a:latin typeface="Calibri"/>
                        <a:ea typeface="Calibri"/>
                        <a:cs typeface="Mangal"/>
                      </a:endParaRPr>
                    </a:p>
                  </a:txBody>
                  <a:tcPr marL="4763" marR="4763"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9889">
                <a:tc>
                  <a:txBody>
                    <a:bodyPr/>
                    <a:lstStyle/>
                    <a:p>
                      <a:pPr algn="ctr" fontAlgn="b">
                        <a:lnSpc>
                          <a:spcPct val="107000"/>
                        </a:lnSpc>
                        <a:spcAft>
                          <a:spcPts val="0"/>
                        </a:spcAft>
                      </a:pPr>
                      <a:r>
                        <a:rPr lang="en-US" sz="1500" kern="1200">
                          <a:latin typeface="Calibri"/>
                          <a:ea typeface="Times New Roman"/>
                          <a:cs typeface="Calibri"/>
                        </a:rPr>
                        <a:t>Initial Subscriber Registration </a:t>
                      </a:r>
                      <a:endParaRPr lang="en-IN" sz="1500">
                        <a:latin typeface="Calibri"/>
                        <a:ea typeface="Calibri"/>
                        <a:cs typeface="Mangal"/>
                      </a:endParaRPr>
                    </a:p>
                  </a:txBody>
                  <a:tcPr marL="4763" marR="4763"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ct val="107000"/>
                        </a:lnSpc>
                        <a:spcAft>
                          <a:spcPts val="0"/>
                        </a:spcAft>
                      </a:pPr>
                      <a:r>
                        <a:rPr lang="en-US" sz="1500" kern="1200">
                          <a:latin typeface="Calibri"/>
                          <a:ea typeface="Times New Roman"/>
                          <a:cs typeface="Calibri"/>
                        </a:rPr>
                        <a:t>Rs. 100 </a:t>
                      </a:r>
                      <a:endParaRPr lang="en-IN" sz="1500">
                        <a:latin typeface="Calibri"/>
                        <a:ea typeface="Calibri"/>
                        <a:cs typeface="Mangal"/>
                      </a:endParaRPr>
                    </a:p>
                  </a:txBody>
                  <a:tcPr marL="4763" marR="4763"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9889">
                <a:tc>
                  <a:txBody>
                    <a:bodyPr/>
                    <a:lstStyle/>
                    <a:p>
                      <a:pPr algn="ctr" fontAlgn="b">
                        <a:lnSpc>
                          <a:spcPct val="107000"/>
                        </a:lnSpc>
                        <a:spcAft>
                          <a:spcPts val="0"/>
                        </a:spcAft>
                      </a:pPr>
                      <a:r>
                        <a:rPr lang="en-US" sz="1500" kern="1200">
                          <a:latin typeface="Calibri"/>
                          <a:ea typeface="Times New Roman"/>
                          <a:cs typeface="Calibri"/>
                        </a:rPr>
                        <a:t>Initial Contribution </a:t>
                      </a:r>
                      <a:endParaRPr lang="en-IN" sz="1500">
                        <a:latin typeface="Calibri"/>
                        <a:ea typeface="Calibri"/>
                        <a:cs typeface="Mangal"/>
                      </a:endParaRPr>
                    </a:p>
                  </a:txBody>
                  <a:tcPr marL="4763" marR="4763"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ctr" fontAlgn="t">
                        <a:lnSpc>
                          <a:spcPct val="107000"/>
                        </a:lnSpc>
                        <a:spcAft>
                          <a:spcPts val="0"/>
                        </a:spcAft>
                      </a:pPr>
                      <a:r>
                        <a:rPr lang="en-US" sz="1500" kern="1200" dirty="0">
                          <a:latin typeface="Calibri"/>
                          <a:ea typeface="Times New Roman"/>
                          <a:cs typeface="Calibri"/>
                        </a:rPr>
                        <a:t>Rs. 16 (Minimum) </a:t>
                      </a:r>
                      <a:endParaRPr lang="en-IN" sz="1500" dirty="0">
                        <a:latin typeface="Calibri"/>
                        <a:ea typeface="Calibri"/>
                        <a:cs typeface="Mangal"/>
                      </a:endParaRPr>
                    </a:p>
                  </a:txBody>
                  <a:tcPr marL="4763" marR="4763"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9889">
                <a:tc>
                  <a:txBody>
                    <a:bodyPr/>
                    <a:lstStyle/>
                    <a:p>
                      <a:pPr algn="ctr" fontAlgn="b">
                        <a:lnSpc>
                          <a:spcPct val="107000"/>
                        </a:lnSpc>
                        <a:spcAft>
                          <a:spcPts val="0"/>
                        </a:spcAft>
                      </a:pPr>
                      <a:r>
                        <a:rPr lang="en-US" sz="1500" kern="1200" dirty="0">
                          <a:latin typeface="Calibri"/>
                          <a:ea typeface="Times New Roman"/>
                          <a:cs typeface="Calibri"/>
                        </a:rPr>
                        <a:t>All Subsequent Contribution </a:t>
                      </a:r>
                      <a:endParaRPr lang="en-IN" sz="1500" dirty="0">
                        <a:latin typeface="Calibri"/>
                        <a:ea typeface="Calibri"/>
                        <a:cs typeface="Mangal"/>
                      </a:endParaRPr>
                    </a:p>
                  </a:txBody>
                  <a:tcPr marL="4763" marR="4763"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IN"/>
                    </a:p>
                  </a:txBody>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035512" y="2619369"/>
          <a:ext cx="7465920" cy="587078"/>
        </p:xfrm>
        <a:graphic>
          <a:graphicData uri="http://schemas.openxmlformats.org/drawingml/2006/table">
            <a:tbl>
              <a:tblPr/>
              <a:tblGrid>
                <a:gridCol w="1816124"/>
                <a:gridCol w="1584981"/>
                <a:gridCol w="2294920"/>
                <a:gridCol w="1769895"/>
              </a:tblGrid>
              <a:tr h="293539">
                <a:tc>
                  <a:txBody>
                    <a:bodyPr/>
                    <a:lstStyle/>
                    <a:p>
                      <a:pPr algn="ctr">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IN" sz="1500">
                          <a:latin typeface="Calibri"/>
                          <a:ea typeface="Times New Roman"/>
                          <a:cs typeface="Calibri"/>
                        </a:rPr>
                        <a:t>Deepak Singh Rana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deepaks.rana@csc.gov.in</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9818221845</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7889" name="Rectangle 1"/>
          <p:cNvSpPr>
            <a:spLocks noChangeArrowheads="1"/>
          </p:cNvSpPr>
          <p:nvPr/>
        </p:nvSpPr>
        <p:spPr bwMode="auto">
          <a:xfrm>
            <a:off x="964068" y="1047734"/>
            <a:ext cx="6465700" cy="1667533"/>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b="1"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Mangal" pitchFamily="18" charset="0"/>
              </a:rPr>
              <a:t>Cash Deposit - </a:t>
            </a:r>
            <a:r>
              <a:rPr lang="en-US" sz="1500" dirty="0">
                <a:latin typeface="Calibri" pitchFamily="34" charset="0"/>
                <a:ea typeface="Calibri" pitchFamily="34" charset="0"/>
                <a:cs typeface="Mangal" pitchFamily="18" charset="0"/>
                <a:hlinkClick r:id="rId2"/>
              </a:rPr>
              <a:t>https://youtu.be/VXFoU3VeTMg</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https://www.youtube.com/watch?v=pn2DMu9fFwU </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3"/>
              </a:rPr>
              <a:t>https://</a:t>
            </a:r>
            <a:r>
              <a:rPr lang="en-US" sz="1500" dirty="0" smtClean="0">
                <a:latin typeface="Calibri" pitchFamily="34" charset="0"/>
                <a:ea typeface="Calibri" pitchFamily="34" charset="0"/>
                <a:cs typeface="Calibri" pitchFamily="34" charset="0"/>
                <a:hlinkClick r:id="rId3"/>
              </a:rPr>
              <a:t>www.youtube.com/watch?v=5fXHqazeD-o</a:t>
            </a:r>
            <a:endParaRPr lang="en-US" sz="1500" dirty="0" smtClean="0">
              <a:latin typeface="Calibri" pitchFamily="34" charset="0"/>
              <a:ea typeface="Calibri" pitchFamily="34" charset="0"/>
              <a:cs typeface="Calibri" pitchFamily="34" charset="0"/>
            </a:endParaRPr>
          </a:p>
          <a:p>
            <a:pPr defTabSz="512064" eaLnBrk="0" fontAlgn="base" hangingPunct="0">
              <a:spcBef>
                <a:spcPct val="0"/>
              </a:spcBef>
              <a:spcAft>
                <a:spcPct val="0"/>
              </a:spcAft>
              <a:buFontTx/>
              <a:buChar char="•"/>
            </a:pP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71453" y="333353"/>
            <a:ext cx="5159283" cy="636482"/>
          </a:xfrm>
          <a:prstGeom prst="rect">
            <a:avLst/>
          </a:prstGeom>
        </p:spPr>
        <p:txBody>
          <a:bodyPr wrap="none" lIns="51206" tIns="25603" rIns="51206" bIns="25603">
            <a:spAutoFit/>
          </a:bodyPr>
          <a:lstStyle/>
          <a:p>
            <a:r>
              <a:rPr lang="en-IN" sz="3800" dirty="0">
                <a:solidFill>
                  <a:srgbClr val="002060"/>
                </a:solidFill>
                <a:latin typeface="Papyrus LET" pitchFamily="2" charset="0"/>
              </a:rPr>
              <a:t>4.5	</a:t>
            </a:r>
            <a:r>
              <a:rPr lang="en-IN" sz="3800" dirty="0" err="1">
                <a:solidFill>
                  <a:srgbClr val="002060"/>
                </a:solidFill>
                <a:latin typeface="Papyrus LET" pitchFamily="2" charset="0"/>
              </a:rPr>
              <a:t>Aadhaar</a:t>
            </a:r>
            <a:r>
              <a:rPr lang="en-IN" sz="3800" dirty="0">
                <a:solidFill>
                  <a:srgbClr val="002060"/>
                </a:solidFill>
                <a:latin typeface="Papyrus LET" pitchFamily="2" charset="0"/>
              </a:rPr>
              <a:t> Services</a:t>
            </a:r>
          </a:p>
        </p:txBody>
      </p:sp>
      <p:sp>
        <p:nvSpPr>
          <p:cNvPr id="38913" name="Rectangle 1"/>
          <p:cNvSpPr>
            <a:spLocks noChangeArrowheads="1"/>
          </p:cNvSpPr>
          <p:nvPr/>
        </p:nvSpPr>
        <p:spPr bwMode="auto">
          <a:xfrm>
            <a:off x="285348" y="1181853"/>
            <a:ext cx="6572668" cy="4899187"/>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IN" sz="1500" dirty="0" err="1" smtClean="0">
                <a:latin typeface="Calibri" pitchFamily="34" charset="0"/>
                <a:ea typeface="Calibri" pitchFamily="34" charset="0"/>
                <a:cs typeface="Calibri" pitchFamily="34" charset="0"/>
              </a:rPr>
              <a:t>Aadhaar</a:t>
            </a:r>
            <a:r>
              <a:rPr lang="en-IN" sz="1500" dirty="0" smtClean="0">
                <a:latin typeface="Calibri" pitchFamily="34" charset="0"/>
                <a:ea typeface="Calibri" pitchFamily="34" charset="0"/>
                <a:cs typeface="Calibri" pitchFamily="34" charset="0"/>
              </a:rPr>
              <a:t> is a 12 digit individual identification number issued by the Unique Identification Authority of India on behalf of the Government of India. This number serves as a proof of identity and address, anywhere in India. </a:t>
            </a:r>
            <a:r>
              <a:rPr lang="en-IN" sz="1500" dirty="0" err="1" smtClean="0">
                <a:latin typeface="Calibri" pitchFamily="34" charset="0"/>
                <a:ea typeface="Calibri" pitchFamily="34" charset="0"/>
                <a:cs typeface="Calibri" pitchFamily="34" charset="0"/>
              </a:rPr>
              <a:t>Aadhaar</a:t>
            </a:r>
            <a:r>
              <a:rPr lang="en-IN" sz="1500" dirty="0" smtClean="0">
                <a:latin typeface="Calibri" pitchFamily="34" charset="0"/>
                <a:ea typeface="Calibri" pitchFamily="34" charset="0"/>
                <a:cs typeface="Calibri" pitchFamily="34" charset="0"/>
              </a:rPr>
              <a:t> letter received via India Post and e-</a:t>
            </a:r>
            <a:r>
              <a:rPr lang="en-IN" sz="1500" dirty="0" err="1" smtClean="0">
                <a:latin typeface="Calibri" pitchFamily="34" charset="0"/>
                <a:ea typeface="Calibri" pitchFamily="34" charset="0"/>
                <a:cs typeface="Calibri" pitchFamily="34" charset="0"/>
              </a:rPr>
              <a:t>Aadhaar</a:t>
            </a:r>
            <a:r>
              <a:rPr lang="en-IN" sz="1500" dirty="0" smtClean="0">
                <a:latin typeface="Calibri" pitchFamily="34" charset="0"/>
                <a:ea typeface="Calibri" pitchFamily="34" charset="0"/>
                <a:cs typeface="Calibri" pitchFamily="34" charset="0"/>
              </a:rPr>
              <a:t> downloaded from UIDAI website are equally valid. Any individual, irrespective of age and gender, who is a resident in India and satisfies the verification process laid down by the UIDAI, can enrol for </a:t>
            </a:r>
            <a:r>
              <a:rPr lang="en-IN" sz="1500" dirty="0" err="1" smtClean="0">
                <a:latin typeface="Calibri" pitchFamily="34" charset="0"/>
                <a:ea typeface="Calibri" pitchFamily="34" charset="0"/>
                <a:cs typeface="Calibri" pitchFamily="34" charset="0"/>
              </a:rPr>
              <a:t>Aadhaar</a:t>
            </a:r>
            <a:r>
              <a:rPr lang="en-IN" sz="1500" dirty="0" smtClean="0">
                <a:latin typeface="Calibri" pitchFamily="34" charset="0"/>
                <a:ea typeface="Calibri" pitchFamily="34" charset="0"/>
                <a:cs typeface="Calibri" pitchFamily="34" charset="0"/>
              </a:rPr>
              <a:t>. </a:t>
            </a:r>
          </a:p>
          <a:p>
            <a:pPr algn="just" defTabSz="512064" fontAlgn="base">
              <a:spcBef>
                <a:spcPct val="0"/>
              </a:spcBef>
              <a:spcAft>
                <a:spcPct val="0"/>
              </a:spcAft>
            </a:pPr>
            <a:r>
              <a:rPr lang="en-IN" sz="1500" dirty="0" smtClean="0">
                <a:latin typeface="Calibri" pitchFamily="34" charset="0"/>
                <a:ea typeface="Calibri" pitchFamily="34" charset="0"/>
                <a:cs typeface="Calibri" pitchFamily="34" charset="0"/>
              </a:rPr>
              <a:t>Each individual needs to enrol only once which is free of cost.</a:t>
            </a:r>
          </a:p>
          <a:p>
            <a:pPr algn="just" defTabSz="512064" fontAlgn="base">
              <a:spcBef>
                <a:spcPct val="0"/>
              </a:spcBef>
              <a:spcAft>
                <a:spcPct val="0"/>
              </a:spcAft>
            </a:pPr>
            <a:endParaRPr lang="en-IN" sz="1500" dirty="0" smtClean="0">
              <a:latin typeface="Calibri" pitchFamily="34" charset="0"/>
              <a:ea typeface="Calibri" pitchFamily="34" charset="0"/>
              <a:cs typeface="Calibri" pitchFamily="34" charset="0"/>
            </a:endParaRPr>
          </a:p>
          <a:p>
            <a:pPr algn="just" defTabSz="512064" fontAlgn="base">
              <a:spcBef>
                <a:spcPct val="0"/>
              </a:spcBef>
              <a:spcAft>
                <a:spcPct val="0"/>
              </a:spcAft>
            </a:pPr>
            <a:r>
              <a:rPr lang="en-IN" sz="1500" dirty="0" smtClean="0">
                <a:latin typeface="Calibri" pitchFamily="34" charset="0"/>
                <a:ea typeface="Calibri" pitchFamily="34" charset="0"/>
                <a:cs typeface="Calibri" pitchFamily="34" charset="0"/>
              </a:rPr>
              <a:t>Each </a:t>
            </a:r>
            <a:r>
              <a:rPr lang="en-IN" sz="1500" dirty="0" err="1" smtClean="0">
                <a:latin typeface="Calibri" pitchFamily="34" charset="0"/>
                <a:ea typeface="Calibri" pitchFamily="34" charset="0"/>
                <a:cs typeface="Calibri" pitchFamily="34" charset="0"/>
              </a:rPr>
              <a:t>Aadhaar</a:t>
            </a:r>
            <a:r>
              <a:rPr lang="en-IN" sz="1500" dirty="0" smtClean="0">
                <a:latin typeface="Calibri" pitchFamily="34" charset="0"/>
                <a:ea typeface="Calibri" pitchFamily="34" charset="0"/>
                <a:cs typeface="Calibri" pitchFamily="34" charset="0"/>
              </a:rPr>
              <a:t> number will be unique to an individual and will remain valid for life. </a:t>
            </a:r>
            <a:r>
              <a:rPr lang="en-IN" sz="1500" dirty="0" err="1" smtClean="0">
                <a:latin typeface="Calibri" pitchFamily="34" charset="0"/>
                <a:ea typeface="Calibri" pitchFamily="34" charset="0"/>
                <a:cs typeface="Calibri" pitchFamily="34" charset="0"/>
              </a:rPr>
              <a:t>Aadhaar</a:t>
            </a:r>
            <a:r>
              <a:rPr lang="en-IN" sz="1500" dirty="0" smtClean="0">
                <a:latin typeface="Calibri" pitchFamily="34" charset="0"/>
                <a:ea typeface="Calibri" pitchFamily="34" charset="0"/>
                <a:cs typeface="Calibri" pitchFamily="34" charset="0"/>
              </a:rPr>
              <a:t> number will help you provide access to services like banking, mobile phone connections and other Government and non-Government services in due course.</a:t>
            </a:r>
          </a:p>
          <a:p>
            <a:pPr algn="just" defTabSz="512064" eaLnBrk="0" fontAlgn="base" hangingPunct="0">
              <a:spcBef>
                <a:spcPct val="0"/>
              </a:spcBef>
              <a:spcAft>
                <a:spcPct val="0"/>
              </a:spcAft>
            </a:pP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b="1" u="sng" dirty="0">
                <a:latin typeface="Calibri" pitchFamily="34" charset="0"/>
                <a:ea typeface="Calibri" pitchFamily="34" charset="0"/>
                <a:cs typeface="Calibri" pitchFamily="34" charset="0"/>
              </a:rPr>
              <a:t>Benefits of UID (</a:t>
            </a:r>
            <a:r>
              <a:rPr lang="en-US" sz="1500" b="1" u="sng" dirty="0" err="1">
                <a:latin typeface="Calibri" pitchFamily="34" charset="0"/>
                <a:ea typeface="Calibri" pitchFamily="34" charset="0"/>
                <a:cs typeface="Calibri" pitchFamily="34" charset="0"/>
              </a:rPr>
              <a:t>Aadhaar</a:t>
            </a:r>
            <a:r>
              <a:rPr lang="en-US" sz="1500" b="1" u="sng" dirty="0">
                <a:latin typeface="Calibri" pitchFamily="34" charset="0"/>
                <a:ea typeface="Calibri" pitchFamily="34" charset="0"/>
                <a:cs typeface="Calibri" pitchFamily="34" charset="0"/>
              </a:rPr>
              <a:t>)</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Bank Account Opening</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PAN Card</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Passport</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Mobile Number</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Railway/Bus/Flight Reservation</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Gas connection</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err="1">
                <a:latin typeface="Calibri" pitchFamily="34" charset="0"/>
                <a:ea typeface="Calibri" pitchFamily="34" charset="0"/>
                <a:cs typeface="Calibri" pitchFamily="34" charset="0"/>
              </a:rPr>
              <a:t>Jeevan</a:t>
            </a:r>
            <a:r>
              <a:rPr lang="en-US" sz="1500" dirty="0">
                <a:latin typeface="Calibri" pitchFamily="34" charset="0"/>
                <a:ea typeface="Calibri" pitchFamily="34" charset="0"/>
                <a:cs typeface="Calibri" pitchFamily="34" charset="0"/>
              </a:rPr>
              <a:t> </a:t>
            </a:r>
            <a:r>
              <a:rPr lang="en-US" sz="1500" dirty="0" err="1">
                <a:latin typeface="Calibri" pitchFamily="34" charset="0"/>
                <a:ea typeface="Calibri" pitchFamily="34" charset="0"/>
                <a:cs typeface="Calibri" pitchFamily="34" charset="0"/>
              </a:rPr>
              <a:t>Praman</a:t>
            </a:r>
            <a:endParaRPr lang="en-US" sz="1500" dirty="0">
              <a:latin typeface="Arial" pitchFamily="34" charset="0"/>
              <a:cs typeface="Arial" pitchFamily="34" charset="0"/>
            </a:endParaRPr>
          </a:p>
        </p:txBody>
      </p:sp>
      <p:pic>
        <p:nvPicPr>
          <p:cNvPr id="5" name="Picture 4" descr="Aadhaar.png"/>
          <p:cNvPicPr>
            <a:picLocks noChangeAspect="1"/>
          </p:cNvPicPr>
          <p:nvPr/>
        </p:nvPicPr>
        <p:blipFill>
          <a:blip r:embed="rId2"/>
          <a:stretch>
            <a:fillRect/>
          </a:stretch>
        </p:blipFill>
        <p:spPr>
          <a:xfrm>
            <a:off x="7143800" y="642918"/>
            <a:ext cx="1928794" cy="561258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4013" y="686037"/>
            <a:ext cx="7823140" cy="2129198"/>
          </a:xfrm>
          <a:prstGeom prst="rect">
            <a:avLst/>
          </a:prstGeom>
        </p:spPr>
        <p:txBody>
          <a:bodyPr wrap="square" lIns="51206" tIns="25603" rIns="51206" bIns="25603">
            <a:spAutoFit/>
          </a:bodyPr>
          <a:lstStyle/>
          <a:p>
            <a:pPr lvl="0" algn="just" eaLnBrk="0" fontAlgn="base" hangingPunct="0">
              <a:spcBef>
                <a:spcPct val="0"/>
              </a:spcBef>
              <a:spcAft>
                <a:spcPct val="0"/>
              </a:spcAft>
            </a:pPr>
            <a:r>
              <a:rPr lang="en-US" sz="1500" b="1" u="sng" dirty="0">
                <a:latin typeface="+mj-lt"/>
                <a:ea typeface="Calibri" pitchFamily="34" charset="0"/>
                <a:cs typeface="Calibri" pitchFamily="34" charset="0"/>
              </a:rPr>
              <a:t>Services being offered through </a:t>
            </a:r>
            <a:r>
              <a:rPr lang="en-US" sz="1500" b="1" u="sng" dirty="0" err="1">
                <a:latin typeface="+mj-lt"/>
                <a:ea typeface="Calibri" pitchFamily="34" charset="0"/>
                <a:cs typeface="Calibri" pitchFamily="34" charset="0"/>
              </a:rPr>
              <a:t>Aadhaar</a:t>
            </a:r>
            <a:r>
              <a:rPr lang="en-US" sz="1500" b="1" u="sng" dirty="0">
                <a:latin typeface="+mj-lt"/>
                <a:ea typeface="Calibri" pitchFamily="34" charset="0"/>
                <a:cs typeface="Calibri" pitchFamily="34" charset="0"/>
              </a:rPr>
              <a:t>:</a:t>
            </a:r>
            <a:endParaRPr lang="en-US" sz="1500" dirty="0">
              <a:latin typeface="+mj-lt"/>
              <a:cs typeface="Arial" pitchFamily="34" charset="0"/>
            </a:endParaRPr>
          </a:p>
          <a:p>
            <a:pPr lvl="1">
              <a:buFont typeface="Arial" pitchFamily="34" charset="0"/>
              <a:buChar char="•"/>
            </a:pPr>
            <a:r>
              <a:rPr lang="en-IN" sz="1500" dirty="0" err="1">
                <a:latin typeface="+mj-lt"/>
              </a:rPr>
              <a:t>Aadhaar</a:t>
            </a:r>
            <a:r>
              <a:rPr lang="en-IN" sz="1500" dirty="0">
                <a:latin typeface="+mj-lt"/>
              </a:rPr>
              <a:t> number is expected to provide access to a host of services like banking, mobile phone connections, driving license and other Government and non-Government services in due course. This number is expected to serve as a proof of identity and address, anywhere in India</a:t>
            </a:r>
            <a:r>
              <a:rPr lang="en-IN" sz="1500" dirty="0" smtClean="0">
                <a:latin typeface="+mj-lt"/>
              </a:rPr>
              <a:t>.</a:t>
            </a:r>
          </a:p>
          <a:p>
            <a:pPr lvl="0"/>
            <a:endParaRPr lang="en-IN" sz="1500" dirty="0">
              <a:latin typeface="+mj-lt"/>
            </a:endParaRPr>
          </a:p>
          <a:p>
            <a:r>
              <a:rPr lang="en-IN" sz="1500" dirty="0">
                <a:latin typeface="+mj-lt"/>
              </a:rPr>
              <a:t>VLEs of CSC SPV can avail the delivery of </a:t>
            </a:r>
            <a:r>
              <a:rPr lang="en-IN" sz="1500" dirty="0" err="1">
                <a:latin typeface="+mj-lt"/>
              </a:rPr>
              <a:t>Aadhaar</a:t>
            </a:r>
            <a:r>
              <a:rPr lang="en-IN" sz="1500" dirty="0">
                <a:latin typeface="+mj-lt"/>
              </a:rPr>
              <a:t> Services through its Common Service Centres by registering himself / herself with CSC SPV and his/her centre will be known as </a:t>
            </a:r>
            <a:r>
              <a:rPr lang="en-IN" sz="1500" dirty="0" err="1">
                <a:latin typeface="+mj-lt"/>
              </a:rPr>
              <a:t>Aadhaar</a:t>
            </a:r>
            <a:r>
              <a:rPr lang="en-IN" sz="1500" dirty="0">
                <a:latin typeface="+mj-lt"/>
              </a:rPr>
              <a:t> Permanent Enrolment Centres (PEC). </a:t>
            </a:r>
          </a:p>
        </p:txBody>
      </p:sp>
      <p:sp>
        <p:nvSpPr>
          <p:cNvPr id="39937" name="Rectangle 1"/>
          <p:cNvSpPr>
            <a:spLocks noChangeArrowheads="1"/>
          </p:cNvSpPr>
          <p:nvPr/>
        </p:nvSpPr>
        <p:spPr bwMode="auto">
          <a:xfrm>
            <a:off x="714013" y="2948240"/>
            <a:ext cx="8001391" cy="3052528"/>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b="1" u="sng"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Biometric Exception Enrolments. </a:t>
            </a:r>
            <a:r>
              <a:rPr lang="en-US" sz="1500" dirty="0">
                <a:latin typeface="Calibri" pitchFamily="34" charset="0"/>
                <a:ea typeface="Calibri" pitchFamily="34" charset="0"/>
                <a:cs typeface="Calibri" pitchFamily="34" charset="0"/>
                <a:hlinkClick r:id="rId2"/>
              </a:rPr>
              <a:t>http://youtu.be/7pybzLqD2G4 </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Biometric Updation</a:t>
            </a:r>
            <a:r>
              <a:rPr lang="en-US" sz="1500" dirty="0">
                <a:latin typeface="Calibri" pitchFamily="34" charset="0"/>
                <a:ea typeface="Calibri" pitchFamily="34" charset="0"/>
                <a:cs typeface="Calibri" pitchFamily="34" charset="0"/>
                <a:hlinkClick r:id="rId3"/>
              </a:rPr>
              <a:t>http://youtu.be/PKzvbvWwOmU </a:t>
            </a:r>
            <a:endParaRPr lang="en-US" sz="1500" dirty="0">
              <a:solidFill>
                <a:srgbClr val="0563C1"/>
              </a:solidFill>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UID Correction within 96 Hours </a:t>
            </a:r>
            <a:r>
              <a:rPr lang="en-US" sz="1500" dirty="0">
                <a:latin typeface="Calibri" pitchFamily="34" charset="0"/>
                <a:ea typeface="Calibri" pitchFamily="34" charset="0"/>
                <a:cs typeface="Calibri" pitchFamily="34" charset="0"/>
                <a:hlinkClick r:id="rId4"/>
              </a:rPr>
              <a:t>http://youtu.be/bXantqhds7w</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Demographic Update</a:t>
            </a:r>
            <a:r>
              <a:rPr lang="en-US" sz="1500" dirty="0">
                <a:latin typeface="Calibri" pitchFamily="34" charset="0"/>
                <a:ea typeface="Calibri" pitchFamily="34" charset="0"/>
                <a:cs typeface="Calibri" pitchFamily="34" charset="0"/>
                <a:hlinkClick r:id="rId5"/>
              </a:rPr>
              <a:t>http://youtu.be/qeh7pMr5Tq4 </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DMS Pick up</a:t>
            </a:r>
            <a:r>
              <a:rPr lang="en-US" sz="1500" dirty="0">
                <a:latin typeface="Calibri" pitchFamily="34" charset="0"/>
                <a:ea typeface="Calibri" pitchFamily="34" charset="0"/>
                <a:cs typeface="Calibri" pitchFamily="34" charset="0"/>
                <a:hlinkClick r:id="rId6"/>
              </a:rPr>
              <a:t>http://youtu.be/XKClBW48TQg </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E-</a:t>
            </a:r>
            <a:r>
              <a:rPr lang="en-US" sz="1500" dirty="0" err="1">
                <a:latin typeface="Calibri" pitchFamily="34" charset="0"/>
                <a:ea typeface="Calibri" pitchFamily="34" charset="0"/>
                <a:cs typeface="Calibri" pitchFamily="34" charset="0"/>
              </a:rPr>
              <a:t>Aadhaar</a:t>
            </a:r>
            <a:r>
              <a:rPr lang="en-US" sz="1500" dirty="0" err="1">
                <a:latin typeface="Calibri" pitchFamily="34" charset="0"/>
                <a:ea typeface="Calibri" pitchFamily="34" charset="0"/>
                <a:cs typeface="Calibri" pitchFamily="34" charset="0"/>
                <a:hlinkClick r:id="rId7"/>
              </a:rPr>
              <a:t>http</a:t>
            </a:r>
            <a:r>
              <a:rPr lang="en-US" sz="1500" dirty="0">
                <a:latin typeface="Calibri" pitchFamily="34" charset="0"/>
                <a:ea typeface="Calibri" pitchFamily="34" charset="0"/>
                <a:cs typeface="Calibri" pitchFamily="34" charset="0"/>
                <a:hlinkClick r:id="rId7"/>
              </a:rPr>
              <a:t>://</a:t>
            </a:r>
            <a:r>
              <a:rPr lang="en-US" sz="1500" dirty="0" err="1">
                <a:latin typeface="Calibri" pitchFamily="34" charset="0"/>
                <a:ea typeface="Calibri" pitchFamily="34" charset="0"/>
                <a:cs typeface="Calibri" pitchFamily="34" charset="0"/>
                <a:hlinkClick r:id="rId7"/>
              </a:rPr>
              <a:t>youtu.be</a:t>
            </a:r>
            <a:r>
              <a:rPr lang="en-US" sz="1500" dirty="0">
                <a:latin typeface="Calibri" pitchFamily="34" charset="0"/>
                <a:ea typeface="Calibri" pitchFamily="34" charset="0"/>
                <a:cs typeface="Calibri" pitchFamily="34" charset="0"/>
                <a:hlinkClick r:id="rId7"/>
              </a:rPr>
              <a:t>/5SQudakZnOQ </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EOD Report </a:t>
            </a:r>
            <a:r>
              <a:rPr lang="en-US" sz="1500" dirty="0">
                <a:latin typeface="Calibri" pitchFamily="34" charset="0"/>
                <a:ea typeface="Calibri" pitchFamily="34" charset="0"/>
                <a:cs typeface="Calibri" pitchFamily="34" charset="0"/>
                <a:hlinkClick r:id="rId8"/>
              </a:rPr>
              <a:t>http://youtu.be/06MxEn61cI8 </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End of Day review by Supervisors </a:t>
            </a:r>
            <a:r>
              <a:rPr lang="en-US" sz="1500" dirty="0">
                <a:latin typeface="Calibri" pitchFamily="34" charset="0"/>
                <a:ea typeface="Calibri" pitchFamily="34" charset="0"/>
                <a:cs typeface="Calibri" pitchFamily="34" charset="0"/>
                <a:hlinkClick r:id="rId8"/>
              </a:rPr>
              <a:t>http://youtu.be/06MxEn61cI8 </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Force Capture </a:t>
            </a:r>
            <a:r>
              <a:rPr lang="en-US" sz="1500" dirty="0">
                <a:latin typeface="Calibri" pitchFamily="34" charset="0"/>
                <a:ea typeface="Calibri" pitchFamily="34" charset="0"/>
                <a:cs typeface="Calibri" pitchFamily="34" charset="0"/>
                <a:hlinkClick r:id="rId9"/>
              </a:rPr>
              <a:t>http://youtu.be/J0dnvHGE6Y0 </a:t>
            </a:r>
            <a:endParaRPr lang="en-US" sz="1500" dirty="0">
              <a:solidFill>
                <a:srgbClr val="0563C1"/>
              </a:solidFill>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Head of Family based enrolments </a:t>
            </a:r>
            <a:r>
              <a:rPr lang="en-US" sz="1500" dirty="0">
                <a:latin typeface="Calibri" pitchFamily="34" charset="0"/>
                <a:ea typeface="Calibri" pitchFamily="34" charset="0"/>
                <a:cs typeface="Calibri" pitchFamily="34" charset="0"/>
                <a:hlinkClick r:id="rId10"/>
              </a:rPr>
              <a:t>http://youtu.be/QeYRC6nbQSQ </a:t>
            </a:r>
            <a:endParaRPr lang="en-US" sz="1500" dirty="0">
              <a:solidFill>
                <a:srgbClr val="0563C1"/>
              </a:solidFill>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Packet Sync and Export </a:t>
            </a:r>
            <a:r>
              <a:rPr lang="en-US" sz="1500" dirty="0">
                <a:latin typeface="Calibri" pitchFamily="34" charset="0"/>
                <a:ea typeface="Calibri" pitchFamily="34" charset="0"/>
                <a:cs typeface="Calibri" pitchFamily="34" charset="0"/>
                <a:hlinkClick r:id="rId11"/>
              </a:rPr>
              <a:t>http://youtu.be/VisIHzLq-JM </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POI and POA </a:t>
            </a:r>
            <a:r>
              <a:rPr lang="en-US" sz="1500" dirty="0">
                <a:latin typeface="Calibri" pitchFamily="34" charset="0"/>
                <a:ea typeface="Calibri" pitchFamily="34" charset="0"/>
                <a:cs typeface="Calibri" pitchFamily="34" charset="0"/>
                <a:hlinkClick r:id="rId12"/>
              </a:rPr>
              <a:t>http://youtu.be/OaF7tMJxMxY</a:t>
            </a:r>
            <a:endParaRPr lang="en-US" sz="1500" dirty="0">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00109"/>
            <a:ext cx="8437174" cy="4525963"/>
          </a:xfrm>
        </p:spPr>
        <p:txBody>
          <a:bodyPr lIns="51206" tIns="25603" rIns="51206" bIns="25603">
            <a:normAutofit/>
          </a:bodyPr>
          <a:lstStyle/>
          <a:p>
            <a:pPr marL="0" indent="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Packet Upload by SFTP </a:t>
            </a:r>
            <a:r>
              <a:rPr lang="en-US" sz="1500" dirty="0">
                <a:latin typeface="Calibri" pitchFamily="34" charset="0"/>
                <a:ea typeface="Calibri" pitchFamily="34" charset="0"/>
                <a:cs typeface="Calibri" pitchFamily="34" charset="0"/>
                <a:hlinkClick r:id="rId2"/>
              </a:rPr>
              <a:t>http://youtu.be/f1SqqQgYCgA </a:t>
            </a:r>
            <a:endParaRPr lang="en-US" sz="1500" dirty="0">
              <a:latin typeface="Calibri" pitchFamily="34" charset="0"/>
              <a:ea typeface="Calibri" pitchFamily="34" charset="0"/>
              <a:cs typeface="Mangal" pitchFamily="18" charset="0"/>
            </a:endParaRPr>
          </a:p>
          <a:p>
            <a:pPr marL="0" indent="0"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Please find below new link for </a:t>
            </a:r>
            <a:r>
              <a:rPr lang="en-US" sz="1500" dirty="0" err="1">
                <a:latin typeface="Calibri" pitchFamily="34" charset="0"/>
                <a:ea typeface="Calibri" pitchFamily="34" charset="0"/>
                <a:cs typeface="Calibri" pitchFamily="34" charset="0"/>
              </a:rPr>
              <a:t>Aadhaar</a:t>
            </a:r>
            <a:r>
              <a:rPr lang="en-US" sz="1500" dirty="0">
                <a:latin typeface="Calibri" pitchFamily="34" charset="0"/>
                <a:ea typeface="Calibri" pitchFamily="34" charset="0"/>
                <a:cs typeface="Calibri" pitchFamily="34" charset="0"/>
              </a:rPr>
              <a:t> Training videos (</a:t>
            </a:r>
            <a:r>
              <a:rPr lang="en-US" sz="1500" dirty="0" err="1">
                <a:latin typeface="Calibri" pitchFamily="34" charset="0"/>
                <a:ea typeface="Calibri" pitchFamily="34" charset="0"/>
                <a:cs typeface="Calibri" pitchFamily="34" charset="0"/>
              </a:rPr>
              <a:t>AadhaarMargdarshak</a:t>
            </a:r>
            <a:r>
              <a:rPr lang="en-US" sz="1500" dirty="0">
                <a:latin typeface="Calibri" pitchFamily="34" charset="0"/>
                <a:ea typeface="Calibri" pitchFamily="34" charset="0"/>
                <a:cs typeface="Calibri" pitchFamily="34" charset="0"/>
              </a:rPr>
              <a:t>). </a:t>
            </a:r>
            <a:br>
              <a:rPr lang="en-US" sz="1500" dirty="0">
                <a:latin typeface="Calibri" pitchFamily="34" charset="0"/>
                <a:ea typeface="Calibri" pitchFamily="34" charset="0"/>
                <a:cs typeface="Calibri" pitchFamily="34" charset="0"/>
              </a:rPr>
            </a:br>
            <a:r>
              <a:rPr lang="en-US" sz="1500" dirty="0">
                <a:latin typeface="Calibri" pitchFamily="34" charset="0"/>
                <a:ea typeface="Calibri" pitchFamily="34" charset="0"/>
                <a:cs typeface="Calibri" pitchFamily="34" charset="0"/>
                <a:hlinkClick r:id="rId3"/>
              </a:rPr>
              <a:t>https://www.dropbox.com/s/srk4mqwzd8o9gjy/Aadhaar%20Operator%20Margdarshak.zip?dl=0 </a:t>
            </a:r>
            <a:endParaRPr lang="en-US" sz="1500" dirty="0">
              <a:latin typeface="Calibri" pitchFamily="34" charset="0"/>
              <a:ea typeface="Calibri" pitchFamily="34" charset="0"/>
              <a:cs typeface="Mangal" pitchFamily="18" charset="0"/>
            </a:endParaRPr>
          </a:p>
          <a:p>
            <a:pPr marL="0" indent="0" algn="just" eaLnBrk="0" fontAlgn="base" hangingPunct="0">
              <a:spcBef>
                <a:spcPct val="0"/>
              </a:spcBef>
              <a:spcAft>
                <a:spcPct val="0"/>
              </a:spcAft>
              <a:buFontTx/>
              <a:buChar char="•"/>
            </a:pPr>
            <a:r>
              <a:rPr lang="en-US" sz="1500" dirty="0" err="1">
                <a:latin typeface="Calibri" pitchFamily="34" charset="0"/>
                <a:ea typeface="Calibri" pitchFamily="34" charset="0"/>
                <a:cs typeface="Calibri" pitchFamily="34" charset="0"/>
              </a:rPr>
              <a:t>Aadhaar</a:t>
            </a:r>
            <a:r>
              <a:rPr lang="en-US" sz="1500" dirty="0">
                <a:latin typeface="Calibri" pitchFamily="34" charset="0"/>
                <a:ea typeface="Calibri" pitchFamily="34" charset="0"/>
                <a:cs typeface="Calibri" pitchFamily="34" charset="0"/>
              </a:rPr>
              <a:t> Child Enrolment Training Video</a:t>
            </a:r>
            <a:endParaRPr lang="en-US" sz="1500" dirty="0">
              <a:latin typeface="Arial" pitchFamily="34" charset="0"/>
              <a:cs typeface="Arial" pitchFamily="34" charset="0"/>
            </a:endParaRPr>
          </a:p>
          <a:p>
            <a:pPr marL="0" indent="0" algn="just" eaLnBrk="0" fontAlgn="base" hangingPunct="0">
              <a:spcBef>
                <a:spcPct val="0"/>
              </a:spcBef>
              <a:spcAft>
                <a:spcPct val="0"/>
              </a:spcAft>
              <a:buNone/>
            </a:pPr>
            <a:r>
              <a:rPr lang="en-US" sz="1500" dirty="0">
                <a:latin typeface="Calibri" pitchFamily="34" charset="0"/>
                <a:ea typeface="Calibri" pitchFamily="34" charset="0"/>
                <a:cs typeface="Calibri" pitchFamily="34" charset="0"/>
                <a:hlinkClick r:id="rId4"/>
              </a:rPr>
              <a:t>https://www.youtube.com/watch?v=wnn-ZNx45aU</a:t>
            </a:r>
            <a:r>
              <a:rPr lang="en-US" sz="1500" dirty="0">
                <a:latin typeface="Calibri" pitchFamily="34" charset="0"/>
                <a:ea typeface="Calibri" pitchFamily="34" charset="0"/>
                <a:cs typeface="Calibri" pitchFamily="34" charset="0"/>
                <a:hlinkClick r:id="rId5"/>
              </a:rPr>
              <a:t>https://www.dropbox.com/s/keg9s83t647eku9/Aadhaar%20Child%20Enrolment%20Training%20Video.mp4?dl=0 </a:t>
            </a:r>
            <a:endParaRPr lang="en-US" sz="1500" dirty="0">
              <a:latin typeface="Arial" pitchFamily="34" charset="0"/>
              <a:cs typeface="Arial" pitchFamily="34" charset="0"/>
            </a:endParaRPr>
          </a:p>
          <a:p>
            <a:endParaRPr lang="en-IN" sz="1500" dirty="0"/>
          </a:p>
        </p:txBody>
      </p:sp>
      <p:graphicFrame>
        <p:nvGraphicFramePr>
          <p:cNvPr id="4" name="Table 3"/>
          <p:cNvGraphicFramePr>
            <a:graphicFrameLocks noGrp="1"/>
          </p:cNvGraphicFramePr>
          <p:nvPr/>
        </p:nvGraphicFramePr>
        <p:xfrm>
          <a:off x="428596" y="2857496"/>
          <a:ext cx="8144640" cy="2869911"/>
        </p:xfrm>
        <a:graphic>
          <a:graphicData uri="http://schemas.openxmlformats.org/drawingml/2006/table">
            <a:tbl>
              <a:tblPr/>
              <a:tblGrid>
                <a:gridCol w="1981226"/>
                <a:gridCol w="1729070"/>
                <a:gridCol w="2542273"/>
                <a:gridCol w="1892071"/>
              </a:tblGrid>
              <a:tr h="260901">
                <a:tc>
                  <a:txBody>
                    <a:bodyPr/>
                    <a:lstStyle/>
                    <a:p>
                      <a:pPr algn="ctr">
                        <a:lnSpc>
                          <a:spcPct val="107000"/>
                        </a:lnSpc>
                        <a:spcAft>
                          <a:spcPts val="0"/>
                        </a:spcAft>
                      </a:pPr>
                      <a:r>
                        <a:rPr lang="en-IN" sz="1500" b="1">
                          <a:solidFill>
                            <a:srgbClr val="000000"/>
                          </a:solidFill>
                          <a:latin typeface="Calibri"/>
                          <a:ea typeface="Times New Roman"/>
                          <a:cs typeface="Calibri"/>
                        </a:rPr>
                        <a:t>Name</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60901">
                <a:tc>
                  <a:txBody>
                    <a:bodyPr/>
                    <a:lstStyle/>
                    <a:p>
                      <a:pPr algn="just">
                        <a:lnSpc>
                          <a:spcPct val="107000"/>
                        </a:lnSpc>
                        <a:spcAft>
                          <a:spcPts val="0"/>
                        </a:spcAft>
                      </a:pPr>
                      <a:r>
                        <a:rPr lang="en-IN" sz="1500">
                          <a:latin typeface="Calibri"/>
                          <a:ea typeface="Times New Roman"/>
                          <a:cs typeface="Calibri"/>
                        </a:rPr>
                        <a:t>BhavnaSaraswat</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6"/>
                        </a:rPr>
                        <a:t>Bhavna.saraswat@csc.gov.in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7060051932</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Kirti Sharma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Kirti.sharma@csc.gov.in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9650888669</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Prashant Rathour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prashant.rathour@csc.gov.in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8882195958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Arun Tyagi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arun.tyagi@csc.gov.in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9910074630</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Ashwani Kumar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ashwani.kumar@csc.gov.in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8527886778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Vivek Chand Baloria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vivek.chand@csc.gov.in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9971479002</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Gaurav Chauhan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7"/>
                        </a:rPr>
                        <a:t>gaurav.chauhan@csc.gov.in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9910345930</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Kumar Pushpendra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General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kumar.pushpendra@csc.gov.in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9540007929</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Mayank Rawat</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General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mayank.rawat@csc.gov.in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9811645178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Avnish Tyagi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HOD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avnish.tyagi@csc.gov.in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9910066106</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4.6	UCL</a:t>
            </a:r>
          </a:p>
        </p:txBody>
      </p:sp>
      <p:sp>
        <p:nvSpPr>
          <p:cNvPr id="3" name="Content Placeholder 2"/>
          <p:cNvSpPr>
            <a:spLocks noGrp="1"/>
          </p:cNvSpPr>
          <p:nvPr>
            <p:ph idx="1"/>
          </p:nvPr>
        </p:nvSpPr>
        <p:spPr>
          <a:xfrm>
            <a:off x="457201" y="1071547"/>
            <a:ext cx="4329132" cy="4525963"/>
          </a:xfrm>
        </p:spPr>
        <p:txBody>
          <a:bodyPr lIns="51206" tIns="25603" rIns="51206" bIns="25603">
            <a:noAutofit/>
          </a:bodyPr>
          <a:lstStyle/>
          <a:p>
            <a:r>
              <a:rPr lang="en-IN" sz="1500" b="1" u="sng" dirty="0"/>
              <a:t>What Is UCL?</a:t>
            </a:r>
            <a:endParaRPr lang="en-IN" sz="1500" dirty="0"/>
          </a:p>
          <a:p>
            <a:r>
              <a:rPr lang="en-IN" sz="1500" b="1" dirty="0"/>
              <a:t>UCL stands for Update Client </a:t>
            </a:r>
            <a:r>
              <a:rPr lang="en-IN" sz="1500" b="1" dirty="0" err="1"/>
              <a:t>Lite</a:t>
            </a:r>
            <a:r>
              <a:rPr lang="en-IN" sz="1500" b="1" dirty="0"/>
              <a:t>. UIDAI developed software through which a resident can update His/her Demographic data and other Information</a:t>
            </a:r>
          </a:p>
          <a:p>
            <a:pPr lvl="0"/>
            <a:r>
              <a:rPr lang="en-IN" sz="1500" dirty="0"/>
              <a:t>Demographic Data:</a:t>
            </a:r>
          </a:p>
          <a:p>
            <a:pPr lvl="1"/>
            <a:r>
              <a:rPr lang="en-IN" sz="1500" dirty="0"/>
              <a:t>Name</a:t>
            </a:r>
          </a:p>
          <a:p>
            <a:pPr lvl="1"/>
            <a:r>
              <a:rPr lang="en-IN" sz="1500" dirty="0"/>
              <a:t>Address</a:t>
            </a:r>
          </a:p>
          <a:p>
            <a:pPr lvl="1"/>
            <a:r>
              <a:rPr lang="en-IN" sz="1500" dirty="0"/>
              <a:t>Age/DOB</a:t>
            </a:r>
          </a:p>
          <a:p>
            <a:pPr lvl="1"/>
            <a:r>
              <a:rPr lang="en-IN" sz="1500" dirty="0"/>
              <a:t>Gender</a:t>
            </a:r>
          </a:p>
          <a:p>
            <a:pPr lvl="1"/>
            <a:r>
              <a:rPr lang="en-IN" sz="1500" dirty="0"/>
              <a:t>Mobile</a:t>
            </a:r>
          </a:p>
          <a:p>
            <a:pPr lvl="1"/>
            <a:r>
              <a:rPr lang="en-IN" sz="1500" dirty="0"/>
              <a:t>Email </a:t>
            </a:r>
          </a:p>
          <a:p>
            <a:pPr lvl="0"/>
            <a:r>
              <a:rPr lang="en-IN" sz="1500" dirty="0"/>
              <a:t>Other Information</a:t>
            </a:r>
          </a:p>
          <a:p>
            <a:pPr lvl="0"/>
            <a:r>
              <a:rPr lang="en-IN" sz="1500" dirty="0"/>
              <a:t>Photograph</a:t>
            </a:r>
          </a:p>
          <a:p>
            <a:pPr lvl="0"/>
            <a:r>
              <a:rPr lang="en-IN" sz="1500" dirty="0"/>
              <a:t>Information sharing disclosure</a:t>
            </a:r>
          </a:p>
          <a:p>
            <a:pPr lvl="0"/>
            <a:r>
              <a:rPr lang="en-IN" sz="1500" dirty="0"/>
              <a:t>Local language</a:t>
            </a:r>
          </a:p>
        </p:txBody>
      </p:sp>
      <p:sp>
        <p:nvSpPr>
          <p:cNvPr id="4" name="Rectangle 3"/>
          <p:cNvSpPr/>
          <p:nvPr/>
        </p:nvSpPr>
        <p:spPr>
          <a:xfrm>
            <a:off x="4893499" y="1000108"/>
            <a:ext cx="4072320" cy="2590863"/>
          </a:xfrm>
          <a:prstGeom prst="rect">
            <a:avLst/>
          </a:prstGeom>
        </p:spPr>
        <p:txBody>
          <a:bodyPr wrap="square" lIns="51206" tIns="25603" rIns="51206" bIns="25603">
            <a:spAutoFit/>
          </a:bodyPr>
          <a:lstStyle/>
          <a:p>
            <a:r>
              <a:rPr lang="en-IN" sz="1500" b="1" u="sng" dirty="0"/>
              <a:t>Benefits of UCL</a:t>
            </a:r>
            <a:endParaRPr lang="en-IN" sz="1500" dirty="0"/>
          </a:p>
          <a:p>
            <a:pPr lvl="0"/>
            <a:r>
              <a:rPr lang="en-IN" sz="1500" dirty="0"/>
              <a:t>Through UCL you can Update any Demographic Record within 24 Hours</a:t>
            </a:r>
          </a:p>
          <a:p>
            <a:pPr lvl="0"/>
            <a:r>
              <a:rPr lang="en-IN" sz="1500" dirty="0"/>
              <a:t>Resident can Update his data  Demographic details and Photograph only</a:t>
            </a:r>
          </a:p>
          <a:p>
            <a:pPr lvl="0"/>
            <a:r>
              <a:rPr lang="en-IN" sz="1500" dirty="0"/>
              <a:t>Each Update Cost only 25 Rupees</a:t>
            </a:r>
          </a:p>
          <a:p>
            <a:pPr lvl="0"/>
            <a:r>
              <a:rPr lang="en-IN" sz="1500" dirty="0"/>
              <a:t>TAX - Rs. 3.81</a:t>
            </a:r>
          </a:p>
          <a:p>
            <a:pPr lvl="0"/>
            <a:r>
              <a:rPr lang="en-IN" sz="1500" dirty="0"/>
              <a:t>VLE Share 80% - 16.95 (including TDS)</a:t>
            </a:r>
          </a:p>
          <a:p>
            <a:pPr lvl="0"/>
            <a:r>
              <a:rPr lang="en-IN" sz="1500" dirty="0"/>
              <a:t> Wallet Deduction – 08.90</a:t>
            </a:r>
          </a:p>
          <a:p>
            <a:pPr lvl="0"/>
            <a:endParaRPr lang="en-IN" sz="1500" dirty="0"/>
          </a:p>
          <a:p>
            <a:endParaRPr lang="en-IN" sz="1500" dirty="0"/>
          </a:p>
        </p:txBody>
      </p:sp>
      <p:pic>
        <p:nvPicPr>
          <p:cNvPr id="8" name="Picture 7" descr="Clipboard04.jpg"/>
          <p:cNvPicPr>
            <a:picLocks noChangeAspect="1"/>
          </p:cNvPicPr>
          <p:nvPr/>
        </p:nvPicPr>
        <p:blipFill>
          <a:blip r:embed="rId2"/>
          <a:stretch>
            <a:fillRect/>
          </a:stretch>
        </p:blipFill>
        <p:spPr>
          <a:xfrm>
            <a:off x="4500562" y="3268926"/>
            <a:ext cx="3986208" cy="2993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285720" y="690459"/>
            <a:ext cx="4608151" cy="5653239"/>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marL="404495" indent="-404495" defTabSz="512064" fontAlgn="base">
              <a:spcBef>
                <a:spcPct val="0"/>
              </a:spcBef>
              <a:spcAft>
                <a:spcPct val="0"/>
              </a:spcAft>
              <a:tabLst>
                <a:tab pos="404495" algn="l"/>
              </a:tabLst>
            </a:pPr>
            <a:r>
              <a:rPr lang="en-IN" sz="1300" b="1" dirty="0" smtClean="0">
                <a:latin typeface="Calibri" pitchFamily="34" charset="0"/>
                <a:ea typeface="Calibri" pitchFamily="34" charset="0"/>
                <a:cs typeface="Calibri" pitchFamily="34" charset="0"/>
              </a:rPr>
              <a:t>HARDWARE REQUIREMENTS</a:t>
            </a:r>
          </a:p>
          <a:p>
            <a:pPr marL="404495" indent="-404495" defTabSz="512064" fontAlgn="base">
              <a:spcBef>
                <a:spcPct val="0"/>
              </a:spcBef>
              <a:spcAft>
                <a:spcPct val="0"/>
              </a:spcAft>
              <a:tabLst>
                <a:tab pos="404495" algn="l"/>
              </a:tabLst>
            </a:pPr>
            <a:endParaRPr lang="en-IN" sz="1300" b="1" dirty="0" smtClean="0">
              <a:latin typeface="Calibri" pitchFamily="34" charset="0"/>
              <a:ea typeface="Calibri" pitchFamily="34" charset="0"/>
              <a:cs typeface="Calibri" pitchFamily="34" charset="0"/>
            </a:endParaRPr>
          </a:p>
          <a:p>
            <a:pPr marL="404495" indent="-404495" defTabSz="512064" fontAlgn="base">
              <a:spcBef>
                <a:spcPct val="0"/>
              </a:spcBef>
              <a:spcAft>
                <a:spcPct val="0"/>
              </a:spcAft>
              <a:buFont typeface="Wingdings" pitchFamily="2" charset="2"/>
              <a:buChar char="Ø"/>
              <a:tabLst>
                <a:tab pos="404495" algn="l"/>
              </a:tabLst>
            </a:pPr>
            <a:r>
              <a:rPr lang="en-IN" sz="1300" b="1" dirty="0" smtClean="0">
                <a:latin typeface="Calibri" pitchFamily="34" charset="0"/>
                <a:ea typeface="Calibri" pitchFamily="34" charset="0"/>
                <a:cs typeface="Calibri" pitchFamily="34" charset="0"/>
              </a:rPr>
              <a:t>Laptop Specification</a:t>
            </a:r>
          </a:p>
          <a:p>
            <a:pPr marL="404495" indent="-404495" defTabSz="512064" fontAlgn="base">
              <a:spcBef>
                <a:spcPct val="0"/>
              </a:spcBef>
              <a:spcAft>
                <a:spcPct val="0"/>
              </a:spcAft>
              <a:buFont typeface="Wingdings" pitchFamily="2" charset="2"/>
              <a:buChar char="Ø"/>
              <a:tabLst>
                <a:tab pos="404495" algn="l"/>
              </a:tabLst>
            </a:pPr>
            <a:endParaRPr lang="en-IN" sz="1300" dirty="0" smtClean="0">
              <a:latin typeface="Calibri" pitchFamily="34" charset="0"/>
              <a:ea typeface="Calibri" pitchFamily="34" charset="0"/>
              <a:cs typeface="Calibri" pitchFamily="34" charset="0"/>
            </a:endParaRP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1.	2Ghz,Dual core or later </a:t>
            </a: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2.	3GB RAM or higher </a:t>
            </a: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3.	160GB HDD </a:t>
            </a: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4.	Dedicated USB 2.0 Port(minimum 5 ports 	</a:t>
            </a: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5.	Note: (Windows Vista/any 64 bit Operating System is not supported)</a:t>
            </a:r>
          </a:p>
          <a:p>
            <a:pPr marL="404495" indent="-404495" defTabSz="512064" fontAlgn="base">
              <a:spcBef>
                <a:spcPct val="0"/>
              </a:spcBef>
              <a:spcAft>
                <a:spcPct val="0"/>
              </a:spcAft>
              <a:buAutoNum type="arabicPeriod" startAt="6"/>
              <a:tabLst>
                <a:tab pos="404495" algn="l"/>
              </a:tabLst>
            </a:pPr>
            <a:r>
              <a:rPr lang="en-IN" sz="1300" dirty="0" smtClean="0">
                <a:latin typeface="Calibri" pitchFamily="34" charset="0"/>
                <a:ea typeface="Calibri" pitchFamily="34" charset="0"/>
                <a:cs typeface="Calibri" pitchFamily="34" charset="0"/>
              </a:rPr>
              <a:t>Latest Java should be installed 	</a:t>
            </a:r>
          </a:p>
          <a:p>
            <a:pPr marL="404495" indent="-404495" defTabSz="512064" fontAlgn="base">
              <a:spcBef>
                <a:spcPct val="0"/>
              </a:spcBef>
              <a:spcAft>
                <a:spcPct val="0"/>
              </a:spcAft>
              <a:buFont typeface="Wingdings" pitchFamily="2" charset="2"/>
              <a:buChar char="Ø"/>
              <a:tabLst>
                <a:tab pos="404495" algn="l"/>
              </a:tabLst>
            </a:pPr>
            <a:endParaRPr lang="en-IN" sz="1300" dirty="0" smtClean="0">
              <a:latin typeface="Calibri" pitchFamily="34" charset="0"/>
              <a:ea typeface="Calibri" pitchFamily="34" charset="0"/>
              <a:cs typeface="Calibri" pitchFamily="34" charset="0"/>
            </a:endParaRPr>
          </a:p>
          <a:p>
            <a:pPr marL="404495" indent="-404495" defTabSz="512064" fontAlgn="base">
              <a:spcBef>
                <a:spcPct val="0"/>
              </a:spcBef>
              <a:spcAft>
                <a:spcPct val="0"/>
              </a:spcAft>
              <a:buFont typeface="Wingdings" pitchFamily="2" charset="2"/>
              <a:buChar char="Ø"/>
              <a:tabLst>
                <a:tab pos="404495" algn="l"/>
              </a:tabLst>
            </a:pPr>
            <a:r>
              <a:rPr lang="en-IN" sz="1300" b="1" dirty="0" smtClean="0">
                <a:latin typeface="Calibri" pitchFamily="34" charset="0"/>
                <a:ea typeface="Calibri" pitchFamily="34" charset="0"/>
                <a:cs typeface="Calibri" pitchFamily="34" charset="0"/>
              </a:rPr>
              <a:t>Single Fingerprint Device Model </a:t>
            </a: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1.	</a:t>
            </a:r>
            <a:r>
              <a:rPr lang="en-IN" sz="1300" dirty="0" err="1" smtClean="0">
                <a:latin typeface="Calibri" pitchFamily="34" charset="0"/>
                <a:ea typeface="Calibri" pitchFamily="34" charset="0"/>
                <a:cs typeface="Calibri" pitchFamily="34" charset="0"/>
              </a:rPr>
              <a:t>Morpho</a:t>
            </a:r>
            <a:r>
              <a:rPr lang="en-IN" sz="1300" dirty="0" smtClean="0">
                <a:latin typeface="Calibri" pitchFamily="34" charset="0"/>
                <a:ea typeface="Calibri" pitchFamily="34" charset="0"/>
                <a:cs typeface="Calibri" pitchFamily="34" charset="0"/>
              </a:rPr>
              <a:t> - MSO 1300 </a:t>
            </a: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2.	</a:t>
            </a:r>
            <a:r>
              <a:rPr lang="en-IN" sz="1300" dirty="0" err="1" smtClean="0">
                <a:latin typeface="Calibri" pitchFamily="34" charset="0"/>
                <a:ea typeface="Calibri" pitchFamily="34" charset="0"/>
                <a:cs typeface="Calibri" pitchFamily="34" charset="0"/>
              </a:rPr>
              <a:t>Secugen</a:t>
            </a:r>
            <a:endParaRPr lang="en-IN" sz="1300" dirty="0" smtClean="0">
              <a:latin typeface="Calibri" pitchFamily="34" charset="0"/>
              <a:ea typeface="Calibri" pitchFamily="34" charset="0"/>
              <a:cs typeface="Calibri" pitchFamily="34" charset="0"/>
            </a:endParaRP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3.	3M CSD 200i</a:t>
            </a: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4.	Mantra MFS 100</a:t>
            </a:r>
          </a:p>
          <a:p>
            <a:pPr marL="404495" indent="-404495" defTabSz="512064" fontAlgn="base">
              <a:spcBef>
                <a:spcPct val="0"/>
              </a:spcBef>
              <a:spcAft>
                <a:spcPct val="0"/>
              </a:spcAft>
              <a:tabLst>
                <a:tab pos="404495" algn="l"/>
              </a:tabLst>
            </a:pPr>
            <a:endParaRPr lang="en-IN" sz="1300" dirty="0" smtClean="0">
              <a:latin typeface="Calibri" pitchFamily="34" charset="0"/>
              <a:ea typeface="Calibri" pitchFamily="34" charset="0"/>
              <a:cs typeface="Calibri" pitchFamily="34" charset="0"/>
            </a:endParaRPr>
          </a:p>
          <a:p>
            <a:pPr marL="404495" indent="-404495" defTabSz="512064" fontAlgn="base">
              <a:spcBef>
                <a:spcPct val="0"/>
              </a:spcBef>
              <a:spcAft>
                <a:spcPct val="0"/>
              </a:spcAft>
              <a:tabLst>
                <a:tab pos="404495" algn="l"/>
              </a:tabLst>
            </a:pPr>
            <a:r>
              <a:rPr lang="en-IN" sz="1300" b="1" dirty="0" smtClean="0">
                <a:latin typeface="Calibri" pitchFamily="34" charset="0"/>
                <a:ea typeface="Calibri" pitchFamily="34" charset="0"/>
                <a:cs typeface="Calibri" pitchFamily="34" charset="0"/>
              </a:rPr>
              <a:t>Pre-Requisites</a:t>
            </a:r>
          </a:p>
          <a:p>
            <a:pPr marL="404495" indent="-404495" defTabSz="512064" fontAlgn="base">
              <a:spcBef>
                <a:spcPct val="0"/>
              </a:spcBef>
              <a:spcAft>
                <a:spcPct val="0"/>
              </a:spcAft>
              <a:tabLst>
                <a:tab pos="404495" algn="l"/>
              </a:tabLst>
            </a:pPr>
            <a:endParaRPr lang="en-IN" sz="1300" b="1" dirty="0" smtClean="0">
              <a:latin typeface="Calibri" pitchFamily="34" charset="0"/>
              <a:ea typeface="Calibri" pitchFamily="34" charset="0"/>
              <a:cs typeface="Calibri" pitchFamily="34" charset="0"/>
            </a:endParaRP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	Administrator should have the 3 digit Registrar Code provided by UIDAI </a:t>
            </a: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	Administrator should have the 4 digit Enrolment Agency Code provided by UIDAI </a:t>
            </a: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	Administrator should have the Station ID to be assigned to the system </a:t>
            </a:r>
          </a:p>
          <a:p>
            <a:pPr marL="404495" indent="-404495" defTabSz="512064" fontAlgn="base">
              <a:spcBef>
                <a:spcPct val="0"/>
              </a:spcBef>
              <a:spcAft>
                <a:spcPct val="0"/>
              </a:spcAft>
              <a:tabLst>
                <a:tab pos="404495" algn="l"/>
              </a:tabLst>
            </a:pPr>
            <a:r>
              <a:rPr lang="en-IN" sz="1300" dirty="0" smtClean="0">
                <a:latin typeface="Calibri" pitchFamily="34" charset="0"/>
                <a:ea typeface="Calibri" pitchFamily="34" charset="0"/>
                <a:cs typeface="Calibri" pitchFamily="34" charset="0"/>
              </a:rPr>
              <a:t>•	Administrator should have the Enrolment agency specific user name and password to register the enrolment client. </a:t>
            </a:r>
            <a:endParaRPr lang="en-IN" sz="1300" dirty="0">
              <a:latin typeface="Calibri" pitchFamily="34" charset="0"/>
              <a:ea typeface="Calibri" pitchFamily="34" charset="0"/>
              <a:cs typeface="Calibri" pitchFamily="34" charset="0"/>
            </a:endParaRPr>
          </a:p>
        </p:txBody>
      </p:sp>
      <p:sp>
        <p:nvSpPr>
          <p:cNvPr id="5" name="Rectangle 4"/>
          <p:cNvSpPr/>
          <p:nvPr/>
        </p:nvSpPr>
        <p:spPr>
          <a:xfrm>
            <a:off x="4786333" y="847595"/>
            <a:ext cx="4143764" cy="5653239"/>
          </a:xfrm>
          <a:prstGeom prst="rect">
            <a:avLst/>
          </a:prstGeom>
        </p:spPr>
        <p:txBody>
          <a:bodyPr wrap="square" lIns="51206" tIns="25603" rIns="51206" bIns="25603">
            <a:spAutoFit/>
          </a:bodyPr>
          <a:lstStyle/>
          <a:p>
            <a:pPr marL="404495" indent="-404495" eaLnBrk="0" fontAlgn="base" hangingPunct="0">
              <a:spcBef>
                <a:spcPct val="0"/>
              </a:spcBef>
              <a:spcAft>
                <a:spcPct val="0"/>
              </a:spcAft>
              <a:buFontTx/>
              <a:buChar char="•"/>
              <a:tabLst>
                <a:tab pos="404495" algn="l"/>
              </a:tabLst>
            </a:pPr>
            <a:r>
              <a:rPr lang="en-IN" sz="1300" dirty="0" smtClean="0">
                <a:latin typeface="Calibri" pitchFamily="34" charset="0"/>
                <a:ea typeface="Calibri" pitchFamily="34" charset="0"/>
                <a:cs typeface="Calibri" pitchFamily="34" charset="0"/>
              </a:rPr>
              <a:t>The enrolment client/UCL users (operators/supervisors) should have applied for an UID </a:t>
            </a:r>
          </a:p>
          <a:p>
            <a:pPr marL="404495" indent="-404495" eaLnBrk="0" fontAlgn="base" hangingPunct="0">
              <a:spcBef>
                <a:spcPct val="0"/>
              </a:spcBef>
              <a:spcAft>
                <a:spcPct val="0"/>
              </a:spcAft>
              <a:buFontTx/>
              <a:buChar char="•"/>
              <a:tabLst>
                <a:tab pos="404495" algn="l"/>
              </a:tabLst>
            </a:pPr>
            <a:r>
              <a:rPr lang="en-IN" sz="1300" dirty="0" smtClean="0">
                <a:latin typeface="Calibri" pitchFamily="34" charset="0"/>
                <a:ea typeface="Calibri" pitchFamily="34" charset="0"/>
                <a:cs typeface="Calibri" pitchFamily="34" charset="0"/>
              </a:rPr>
              <a:t>Administrator should need Document verifier, who is a government retired person of Class C &amp; above </a:t>
            </a:r>
          </a:p>
          <a:p>
            <a:pPr marL="404495" indent="-404495" eaLnBrk="0" fontAlgn="base" hangingPunct="0">
              <a:spcBef>
                <a:spcPct val="0"/>
              </a:spcBef>
              <a:spcAft>
                <a:spcPct val="0"/>
              </a:spcAft>
              <a:buFontTx/>
              <a:buChar char="•"/>
              <a:tabLst>
                <a:tab pos="404495" algn="l"/>
              </a:tabLst>
            </a:pPr>
            <a:r>
              <a:rPr lang="en-IN" sz="1300" dirty="0" smtClean="0">
                <a:latin typeface="Calibri" pitchFamily="34" charset="0"/>
                <a:ea typeface="Calibri" pitchFamily="34" charset="0"/>
                <a:cs typeface="Calibri" pitchFamily="34" charset="0"/>
              </a:rPr>
              <a:t>Administrator should have corresponding windows login created in the system </a:t>
            </a:r>
          </a:p>
          <a:p>
            <a:pPr marL="404495" indent="-404495" eaLnBrk="0" fontAlgn="base" hangingPunct="0">
              <a:spcBef>
                <a:spcPct val="0"/>
              </a:spcBef>
              <a:spcAft>
                <a:spcPct val="0"/>
              </a:spcAft>
              <a:buFontTx/>
              <a:buChar char="•"/>
              <a:tabLst>
                <a:tab pos="404495" algn="l"/>
              </a:tabLst>
            </a:pPr>
            <a:r>
              <a:rPr lang="en-IN" sz="1300" dirty="0" smtClean="0">
                <a:latin typeface="Calibri" pitchFamily="34" charset="0"/>
                <a:ea typeface="Calibri" pitchFamily="34" charset="0"/>
                <a:cs typeface="Calibri" pitchFamily="34" charset="0"/>
              </a:rPr>
              <a:t>System should be connected to Internet.</a:t>
            </a:r>
          </a:p>
          <a:p>
            <a:pPr marL="404495" indent="-404495" eaLnBrk="0" fontAlgn="base" hangingPunct="0">
              <a:spcBef>
                <a:spcPct val="0"/>
              </a:spcBef>
              <a:spcAft>
                <a:spcPct val="0"/>
              </a:spcAft>
              <a:buFontTx/>
              <a:buChar char="•"/>
              <a:tabLst>
                <a:tab pos="404495" algn="l"/>
              </a:tabLst>
            </a:pPr>
            <a:r>
              <a:rPr lang="en-IN" sz="1300" dirty="0" smtClean="0">
                <a:latin typeface="Calibri" pitchFamily="34" charset="0"/>
                <a:ea typeface="Calibri" pitchFamily="34" charset="0"/>
                <a:cs typeface="Calibri" pitchFamily="34" charset="0"/>
              </a:rPr>
              <a:t>Verifier  required for Documents checking</a:t>
            </a:r>
          </a:p>
          <a:p>
            <a:pPr marL="404495" indent="-404495" eaLnBrk="0" fontAlgn="base" hangingPunct="0">
              <a:spcBef>
                <a:spcPct val="0"/>
              </a:spcBef>
              <a:spcAft>
                <a:spcPct val="0"/>
              </a:spcAft>
              <a:buFontTx/>
              <a:buChar char="•"/>
              <a:tabLst>
                <a:tab pos="404495" algn="l"/>
              </a:tabLst>
            </a:pPr>
            <a:r>
              <a:rPr lang="en-IN" sz="1300" dirty="0" smtClean="0">
                <a:latin typeface="Calibri" pitchFamily="34" charset="0"/>
                <a:ea typeface="Calibri" pitchFamily="34" charset="0"/>
                <a:cs typeface="Calibri" pitchFamily="34" charset="0"/>
              </a:rPr>
              <a:t>Resident must be enrolled earlier in </a:t>
            </a:r>
            <a:r>
              <a:rPr lang="en-IN" sz="1300" dirty="0" err="1" smtClean="0">
                <a:latin typeface="Calibri" pitchFamily="34" charset="0"/>
                <a:ea typeface="Calibri" pitchFamily="34" charset="0"/>
                <a:cs typeface="Calibri" pitchFamily="34" charset="0"/>
              </a:rPr>
              <a:t>Aadhaar</a:t>
            </a:r>
            <a:r>
              <a:rPr lang="en-IN" sz="1300" dirty="0" smtClean="0">
                <a:latin typeface="Calibri" pitchFamily="34" charset="0"/>
                <a:ea typeface="Calibri" pitchFamily="34" charset="0"/>
                <a:cs typeface="Calibri" pitchFamily="34" charset="0"/>
              </a:rPr>
              <a:t> process for UCL</a:t>
            </a:r>
          </a:p>
          <a:p>
            <a:pPr marL="404495" indent="-404495" eaLnBrk="0" fontAlgn="base" hangingPunct="0">
              <a:spcBef>
                <a:spcPct val="0"/>
              </a:spcBef>
              <a:spcAft>
                <a:spcPct val="0"/>
              </a:spcAft>
              <a:buFontTx/>
              <a:buChar char="•"/>
              <a:tabLst>
                <a:tab pos="404495" algn="l"/>
              </a:tabLst>
            </a:pPr>
            <a:endParaRPr lang="en-IN" sz="1300" dirty="0" smtClean="0">
              <a:latin typeface="Calibri" pitchFamily="34" charset="0"/>
              <a:ea typeface="Calibri" pitchFamily="34" charset="0"/>
              <a:cs typeface="Calibri" pitchFamily="34" charset="0"/>
            </a:endParaRPr>
          </a:p>
          <a:p>
            <a:pPr marL="404495" indent="-404495" eaLnBrk="0" fontAlgn="base" hangingPunct="0">
              <a:spcBef>
                <a:spcPct val="0"/>
              </a:spcBef>
              <a:spcAft>
                <a:spcPct val="0"/>
              </a:spcAft>
              <a:buFont typeface="Wingdings" pitchFamily="2" charset="2"/>
              <a:buChar char="Ø"/>
              <a:tabLst>
                <a:tab pos="404495" algn="l"/>
              </a:tabLst>
            </a:pPr>
            <a:r>
              <a:rPr lang="en-IN" sz="1300" b="1" dirty="0" smtClean="0">
                <a:latin typeface="Calibri" pitchFamily="34" charset="0"/>
                <a:ea typeface="Calibri" pitchFamily="34" charset="0"/>
                <a:cs typeface="Calibri" pitchFamily="34" charset="0"/>
              </a:rPr>
              <a:t>How does UCL Work?</a:t>
            </a:r>
          </a:p>
          <a:p>
            <a:pPr marL="404495" indent="-404495" eaLnBrk="0" fontAlgn="base" hangingPunct="0">
              <a:spcBef>
                <a:spcPct val="0"/>
              </a:spcBef>
              <a:spcAft>
                <a:spcPct val="0"/>
              </a:spcAft>
              <a:buFont typeface="Wingdings" pitchFamily="2" charset="2"/>
              <a:buChar char="Ø"/>
              <a:tabLst>
                <a:tab pos="404495" algn="l"/>
              </a:tabLst>
            </a:pPr>
            <a:endParaRPr lang="en-IN" sz="1300" b="1" dirty="0" smtClean="0">
              <a:latin typeface="Calibri" pitchFamily="34" charset="0"/>
              <a:ea typeface="Calibri" pitchFamily="34" charset="0"/>
              <a:cs typeface="Calibri" pitchFamily="34" charset="0"/>
            </a:endParaRPr>
          </a:p>
          <a:p>
            <a:pPr marL="404495" indent="-404495" eaLnBrk="0" fontAlgn="base" hangingPunct="0">
              <a:spcBef>
                <a:spcPct val="0"/>
              </a:spcBef>
              <a:spcAft>
                <a:spcPct val="0"/>
              </a:spcAft>
              <a:buFontTx/>
              <a:buChar char="•"/>
              <a:tabLst>
                <a:tab pos="404495" algn="l"/>
              </a:tabLst>
            </a:pPr>
            <a:r>
              <a:rPr lang="en-IN" sz="1300" dirty="0" smtClean="0">
                <a:latin typeface="Calibri" pitchFamily="34" charset="0"/>
                <a:ea typeface="Calibri" pitchFamily="34" charset="0"/>
                <a:cs typeface="Calibri" pitchFamily="34" charset="0"/>
              </a:rPr>
              <a:t>Update Request: This tab helps to fetch the resident information upon single fingerprint (any finger) authentication of resident. </a:t>
            </a:r>
          </a:p>
          <a:p>
            <a:pPr marL="404495" indent="-404495" eaLnBrk="0" fontAlgn="base" hangingPunct="0">
              <a:spcBef>
                <a:spcPct val="0"/>
              </a:spcBef>
              <a:spcAft>
                <a:spcPct val="0"/>
              </a:spcAft>
              <a:buFontTx/>
              <a:buChar char="•"/>
              <a:tabLst>
                <a:tab pos="404495" algn="l"/>
              </a:tabLst>
            </a:pPr>
            <a:r>
              <a:rPr lang="en-IN" sz="1300" dirty="0" smtClean="0">
                <a:latin typeface="Calibri" pitchFamily="34" charset="0"/>
                <a:ea typeface="Calibri" pitchFamily="34" charset="0"/>
                <a:cs typeface="Calibri" pitchFamily="34" charset="0"/>
              </a:rPr>
              <a:t>Demographic:  This tab helps operator to edit and update demographic information of resident &amp; information sharing consent. </a:t>
            </a:r>
          </a:p>
          <a:p>
            <a:pPr marL="404495" indent="-404495" eaLnBrk="0" fontAlgn="base" hangingPunct="0">
              <a:spcBef>
                <a:spcPct val="0"/>
              </a:spcBef>
              <a:spcAft>
                <a:spcPct val="0"/>
              </a:spcAft>
              <a:buFontTx/>
              <a:buChar char="•"/>
              <a:tabLst>
                <a:tab pos="404495" algn="l"/>
              </a:tabLst>
            </a:pPr>
            <a:r>
              <a:rPr lang="en-IN" sz="1300" dirty="0" smtClean="0">
                <a:latin typeface="Calibri" pitchFamily="34" charset="0"/>
                <a:ea typeface="Calibri" pitchFamily="34" charset="0"/>
                <a:cs typeface="Calibri" pitchFamily="34" charset="0"/>
              </a:rPr>
              <a:t>References: This tab imposes operator to upload documents of proof based upon the updates made to resident’s information. </a:t>
            </a:r>
          </a:p>
          <a:p>
            <a:pPr marL="404495" indent="-404495" eaLnBrk="0" fontAlgn="base" hangingPunct="0">
              <a:spcBef>
                <a:spcPct val="0"/>
              </a:spcBef>
              <a:spcAft>
                <a:spcPct val="0"/>
              </a:spcAft>
              <a:buFontTx/>
              <a:buChar char="•"/>
              <a:tabLst>
                <a:tab pos="404495" algn="l"/>
              </a:tabLst>
            </a:pPr>
            <a:r>
              <a:rPr lang="en-IN" sz="1300" dirty="0" smtClean="0">
                <a:latin typeface="Calibri" pitchFamily="34" charset="0"/>
                <a:ea typeface="Calibri" pitchFamily="34" charset="0"/>
                <a:cs typeface="Calibri" pitchFamily="34" charset="0"/>
              </a:rPr>
              <a:t>Photograph: This tab is optional and used to update photographs of resident. </a:t>
            </a:r>
          </a:p>
          <a:p>
            <a:pPr marL="404495" indent="-404495" eaLnBrk="0" fontAlgn="base" hangingPunct="0">
              <a:spcBef>
                <a:spcPct val="0"/>
              </a:spcBef>
              <a:spcAft>
                <a:spcPct val="0"/>
              </a:spcAft>
              <a:buFontTx/>
              <a:buChar char="•"/>
              <a:tabLst>
                <a:tab pos="404495" algn="l"/>
              </a:tabLst>
            </a:pPr>
            <a:r>
              <a:rPr lang="en-IN" sz="1300" dirty="0" smtClean="0">
                <a:latin typeface="Calibri" pitchFamily="34" charset="0"/>
                <a:ea typeface="Calibri" pitchFamily="34" charset="0"/>
                <a:cs typeface="Calibri" pitchFamily="34" charset="0"/>
              </a:rPr>
              <a:t>Review: This tab helps operator to check the changes made on the resident’s information before confirmation. </a:t>
            </a:r>
            <a:endParaRPr lang="en-IN" sz="1300" dirty="0">
              <a:latin typeface="Calibri" pitchFamily="34" charset="0"/>
              <a:ea typeface="Calibri" pitchFamily="34" charset="0"/>
              <a:cs typeface="Calibri"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37"/>
            <a:ext cx="8229600" cy="1143000"/>
          </a:xfrm>
        </p:spPr>
        <p:txBody>
          <a:bodyPr lIns="51206" tIns="25603" rIns="51206" bIns="25603">
            <a:noAutofit/>
          </a:bodyPr>
          <a:lstStyle/>
          <a:p>
            <a:pPr lvl="0"/>
            <a:r>
              <a:rPr lang="en-US" sz="3800" b="1" dirty="0">
                <a:solidFill>
                  <a:srgbClr val="002060"/>
                </a:solidFill>
                <a:latin typeface="Papyrus LET" pitchFamily="2" charset="0"/>
              </a:rPr>
              <a:t>1. CSC Introduction</a:t>
            </a:r>
            <a:r>
              <a:rPr lang="en-IN" sz="3800" b="1" dirty="0">
                <a:solidFill>
                  <a:srgbClr val="002060"/>
                </a:solidFill>
                <a:latin typeface="Papyrus LET" pitchFamily="2" charset="0"/>
              </a:rPr>
              <a:t/>
            </a:r>
            <a:br>
              <a:rPr lang="en-IN" sz="3800" b="1" dirty="0">
                <a:solidFill>
                  <a:srgbClr val="002060"/>
                </a:solidFill>
                <a:latin typeface="Papyrus LET" pitchFamily="2" charset="0"/>
              </a:rPr>
            </a:br>
            <a:endParaRPr lang="en-IN" sz="3800" dirty="0">
              <a:solidFill>
                <a:srgbClr val="002060"/>
              </a:solidFill>
              <a:latin typeface="Papyrus LET" pitchFamily="2" charset="0"/>
            </a:endParaRPr>
          </a:p>
        </p:txBody>
      </p:sp>
      <p:sp>
        <p:nvSpPr>
          <p:cNvPr id="3" name="Content Placeholder 2"/>
          <p:cNvSpPr>
            <a:spLocks noGrp="1"/>
          </p:cNvSpPr>
          <p:nvPr>
            <p:ph idx="1"/>
          </p:nvPr>
        </p:nvSpPr>
        <p:spPr>
          <a:xfrm>
            <a:off x="457200" y="1189053"/>
            <a:ext cx="6758235" cy="4525963"/>
          </a:xfrm>
        </p:spPr>
        <p:txBody>
          <a:bodyPr lIns="51206" tIns="25603" rIns="51206" bIns="25603">
            <a:noAutofit/>
          </a:bodyPr>
          <a:lstStyle/>
          <a:p>
            <a:pPr marL="320040" indent="-320040" algn="just">
              <a:spcBef>
                <a:spcPts val="0"/>
              </a:spcBef>
              <a:buFont typeface="+mj-lt"/>
              <a:buAutoNum type="romanLcPeriod"/>
            </a:pPr>
            <a:r>
              <a:rPr lang="en-IN" sz="1500" dirty="0" smtClean="0"/>
              <a:t>I.	Common Services </a:t>
            </a:r>
            <a:r>
              <a:rPr lang="en-IN" sz="1500" dirty="0" err="1" smtClean="0"/>
              <a:t>Centers</a:t>
            </a:r>
            <a:r>
              <a:rPr lang="en-IN" sz="1500" dirty="0" smtClean="0"/>
              <a:t> (CSCs) are a strategic cornerstone of the Digital India programme. CSCs are envisaged as assisted front-end ICT (Information and Communication Technology) enabled centres for delivery of various G2C (Government to Citizen) and other B2C (Business to Citizen) services to the citizens. These are managed and operated by local skilled </a:t>
            </a:r>
            <a:r>
              <a:rPr lang="en-IN" sz="1500" dirty="0" err="1" smtClean="0"/>
              <a:t>enterpreneurs</a:t>
            </a:r>
            <a:r>
              <a:rPr lang="en-IN" sz="1500" dirty="0" smtClean="0"/>
              <a:t>. The service portfolio, including G2C services, enable a sustainable rural enterprise providing employment opportunities to local </a:t>
            </a:r>
            <a:r>
              <a:rPr lang="en-IN" sz="1500" dirty="0" err="1" smtClean="0"/>
              <a:t>poplulation</a:t>
            </a:r>
            <a:r>
              <a:rPr lang="en-IN" sz="1500" dirty="0" smtClean="0"/>
              <a:t>.</a:t>
            </a:r>
          </a:p>
          <a:p>
            <a:pPr marL="320040" indent="-320040" algn="just">
              <a:spcBef>
                <a:spcPts val="0"/>
              </a:spcBef>
              <a:buFont typeface="+mj-lt"/>
              <a:buAutoNum type="romanLcPeriod"/>
            </a:pPr>
            <a:r>
              <a:rPr lang="en-IN" sz="1500" dirty="0" smtClean="0"/>
              <a:t>II.	CSC e-Governance Services India Limited is a Special Purpose Vehicle (CSC SPV) incorporated under the Companies Act, 1956 by the Ministry of Electronics and Information Technology (</a:t>
            </a:r>
            <a:r>
              <a:rPr lang="en-IN" sz="1500" dirty="0" err="1" smtClean="0"/>
              <a:t>MeitY</a:t>
            </a:r>
            <a:r>
              <a:rPr lang="en-IN" sz="1500" dirty="0" smtClean="0"/>
              <a:t>), Government of India, to </a:t>
            </a:r>
            <a:r>
              <a:rPr lang="en-IN" sz="1500" dirty="0" err="1" smtClean="0"/>
              <a:t>interalia</a:t>
            </a:r>
            <a:r>
              <a:rPr lang="en-IN" sz="1500" dirty="0" smtClean="0"/>
              <a:t> monitor the implementation of the Common Services </a:t>
            </a:r>
            <a:r>
              <a:rPr lang="en-IN" sz="1500" dirty="0" err="1" smtClean="0"/>
              <a:t>Centers</a:t>
            </a:r>
            <a:r>
              <a:rPr lang="en-IN" sz="1500" dirty="0" smtClean="0"/>
              <a:t> Scheme. It provides a centralized collaborative framework for delivery of services to citizens through CSCs, besides ensuring systemic viability and sustainability of the scheme.</a:t>
            </a:r>
          </a:p>
          <a:p>
            <a:pPr marL="320040" indent="-320040" algn="just">
              <a:spcBef>
                <a:spcPts val="0"/>
              </a:spcBef>
              <a:buFont typeface="+mj-lt"/>
              <a:buAutoNum type="romanLcPeriod"/>
            </a:pPr>
            <a:r>
              <a:rPr lang="en-IN" sz="1500" dirty="0" smtClean="0"/>
              <a:t>III.	The focus of this programme is to bring transformation to </a:t>
            </a:r>
            <a:r>
              <a:rPr lang="en-IN" sz="1500" dirty="0" err="1" smtClean="0"/>
              <a:t>relaize</a:t>
            </a:r>
            <a:r>
              <a:rPr lang="en-IN" sz="1500" dirty="0" smtClean="0"/>
              <a:t> IT (India Talent) + IT (Information Technology) = IT (India Tomorrow).</a:t>
            </a:r>
          </a:p>
          <a:p>
            <a:pPr marL="320040" indent="-320040" algn="just">
              <a:spcBef>
                <a:spcPts val="0"/>
              </a:spcBef>
              <a:buFont typeface="+mj-lt"/>
              <a:buAutoNum type="romanLcPeriod"/>
            </a:pPr>
            <a:r>
              <a:rPr lang="en-IN" sz="1500" dirty="0" smtClean="0"/>
              <a:t>IV.	From the </a:t>
            </a:r>
            <a:r>
              <a:rPr lang="en-IN" sz="1500" dirty="0" err="1" smtClean="0"/>
              <a:t>learnings</a:t>
            </a:r>
            <a:r>
              <a:rPr lang="en-IN" sz="1500" dirty="0" smtClean="0"/>
              <a:t> of </a:t>
            </a:r>
            <a:r>
              <a:rPr lang="en-IN" sz="1500" dirty="0" err="1" smtClean="0"/>
              <a:t>implemetation</a:t>
            </a:r>
            <a:r>
              <a:rPr lang="en-IN" sz="1500" dirty="0" smtClean="0"/>
              <a:t> of CSC Scheme, government  launched the CSC Scheme as CSC 2.0 to </a:t>
            </a:r>
            <a:r>
              <a:rPr lang="en-IN" sz="1500" dirty="0" err="1" smtClean="0"/>
              <a:t>achive</a:t>
            </a:r>
            <a:r>
              <a:rPr lang="en-IN" sz="1500" dirty="0" smtClean="0"/>
              <a:t> its vision of delivering various </a:t>
            </a:r>
            <a:r>
              <a:rPr lang="en-IN" sz="1500" dirty="0" err="1" smtClean="0"/>
              <a:t>servcies</a:t>
            </a:r>
            <a:r>
              <a:rPr lang="en-IN" sz="1500" dirty="0" smtClean="0"/>
              <a:t> to citizens at Gram </a:t>
            </a:r>
            <a:r>
              <a:rPr lang="en-IN" sz="1500" dirty="0" err="1" smtClean="0"/>
              <a:t>Panchayat</a:t>
            </a:r>
            <a:r>
              <a:rPr lang="en-IN" sz="1500" dirty="0" smtClean="0"/>
              <a:t> level. The vision of CSC 2.0 is ‘One </a:t>
            </a:r>
            <a:r>
              <a:rPr lang="en-IN" sz="1500" dirty="0" err="1" smtClean="0"/>
              <a:t>Panchayat</a:t>
            </a:r>
            <a:r>
              <a:rPr lang="en-IN" sz="1500" dirty="0" smtClean="0"/>
              <a:t>, One CSC’. It envisages establishment of 2.5 </a:t>
            </a:r>
            <a:r>
              <a:rPr lang="en-IN" sz="1500" dirty="0" err="1" smtClean="0"/>
              <a:t>lakh</a:t>
            </a:r>
            <a:r>
              <a:rPr lang="en-IN" sz="1500" dirty="0" smtClean="0"/>
              <a:t> CSCs covering all Gram </a:t>
            </a:r>
            <a:r>
              <a:rPr lang="en-IN" sz="1500" dirty="0" err="1" smtClean="0"/>
              <a:t>Panchayats</a:t>
            </a:r>
            <a:r>
              <a:rPr lang="en-IN" sz="1500" dirty="0" smtClean="0"/>
              <a:t> in the country to provide e-services to citizens. CSC 2.0 aims to further improve the availability and accessibility of services to the rural population.</a:t>
            </a:r>
            <a:endParaRPr lang="en-IN" sz="1500" dirty="0"/>
          </a:p>
        </p:txBody>
      </p:sp>
      <p:pic>
        <p:nvPicPr>
          <p:cNvPr id="1026" name="Picture 2" descr="C:\Users\ABEY\Desktop\Op11.png"/>
          <p:cNvPicPr>
            <a:picLocks noChangeAspect="1" noChangeArrowheads="1"/>
          </p:cNvPicPr>
          <p:nvPr/>
        </p:nvPicPr>
        <p:blipFill>
          <a:blip r:embed="rId2">
            <a:lum contrast="20000"/>
          </a:blip>
          <a:stretch>
            <a:fillRect/>
          </a:stretch>
        </p:blipFill>
        <p:spPr bwMode="auto">
          <a:xfrm>
            <a:off x="7358082" y="714356"/>
            <a:ext cx="1714480" cy="526441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606847" y="2000240"/>
            <a:ext cx="7108697" cy="1205868"/>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b="1" dirty="0">
                <a:latin typeface="Calibri" pitchFamily="34" charset="0"/>
                <a:ea typeface="Calibri" pitchFamily="34" charset="0"/>
                <a:cs typeface="Calibri" pitchFamily="34" charset="0"/>
              </a:rPr>
              <a:t>Manual Guide:</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https://drive.google.com/file/d/1s12GxM5q_jpX3VE-dsvVMCpIjGaeiLvm/view?usp=sharing</a:t>
            </a:r>
            <a:endParaRPr lang="en-US" sz="1500" dirty="0">
              <a:latin typeface="Arial" pitchFamily="34" charset="0"/>
              <a:cs typeface="Arial" pitchFamily="34" charset="0"/>
            </a:endParaRPr>
          </a:p>
          <a:p>
            <a:pPr algn="just" defTabSz="512064" eaLnBrk="0" fontAlgn="base" hangingPunct="0">
              <a:spcBef>
                <a:spcPct val="0"/>
              </a:spcBef>
              <a:spcAft>
                <a:spcPct val="0"/>
              </a:spcAft>
            </a:pPr>
            <a:endParaRPr lang="en-US" sz="1500" b="1" dirty="0">
              <a:latin typeface="Calibri" pitchFamily="34" charset="0"/>
              <a:ea typeface="Calibri" pitchFamily="34" charset="0"/>
              <a:cs typeface="Calibri" pitchFamily="34" charset="0"/>
            </a:endParaRPr>
          </a:p>
          <a:p>
            <a:pPr algn="just"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p:txBody>
      </p:sp>
      <p:graphicFrame>
        <p:nvGraphicFramePr>
          <p:cNvPr id="5" name="Table 4"/>
          <p:cNvGraphicFramePr>
            <a:graphicFrameLocks noGrp="1"/>
          </p:cNvGraphicFramePr>
          <p:nvPr/>
        </p:nvGraphicFramePr>
        <p:xfrm>
          <a:off x="678291" y="3429000"/>
          <a:ext cx="6394256" cy="880617"/>
        </p:xfrm>
        <a:graphic>
          <a:graphicData uri="http://schemas.openxmlformats.org/drawingml/2006/table">
            <a:tbl>
              <a:tblPr/>
              <a:tblGrid>
                <a:gridCol w="1508241"/>
                <a:gridCol w="1316283"/>
                <a:gridCol w="2282928"/>
                <a:gridCol w="1286804"/>
              </a:tblGrid>
              <a:tr h="293539">
                <a:tc>
                  <a:txBody>
                    <a:bodyPr/>
                    <a:lstStyle/>
                    <a:p>
                      <a:pPr algn="ctr">
                        <a:lnSpc>
                          <a:spcPct val="107000"/>
                        </a:lnSpc>
                        <a:spcAft>
                          <a:spcPts val="0"/>
                        </a:spcAft>
                      </a:pPr>
                      <a:r>
                        <a:rPr lang="en-IN" sz="1500" b="1">
                          <a:solidFill>
                            <a:srgbClr val="000000"/>
                          </a:solidFill>
                          <a:latin typeface="Calibri"/>
                          <a:ea typeface="Times New Roman"/>
                          <a:cs typeface="Calibri"/>
                        </a:rPr>
                        <a:t>Name</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IN" sz="1500">
                          <a:latin typeface="Calibri"/>
                          <a:ea typeface="Times New Roman"/>
                          <a:cs typeface="Calibri"/>
                        </a:rPr>
                        <a:t>Gaurav Chauhan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2"/>
                        </a:rPr>
                        <a:t>gaurav.chauhan@csc.gov.in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9910345930</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Avnish Tyagi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HOD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Times New Roman"/>
                          <a:cs typeface="Calibri"/>
                          <a:hlinkClick r:id="rId3"/>
                        </a:rPr>
                        <a:t>avnish.tyagi@csc.gov.in</a:t>
                      </a:r>
                      <a:r>
                        <a:rPr lang="en-IN" sz="1500" dirty="0" smtClean="0">
                          <a:latin typeface="Calibri"/>
                          <a:ea typeface="Times New Roman"/>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9910066106</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b="1" dirty="0">
                <a:solidFill>
                  <a:srgbClr val="002060"/>
                </a:solidFill>
                <a:latin typeface="Papyrus LET" pitchFamily="2" charset="0"/>
              </a:rPr>
              <a:t>4.7	Digital </a:t>
            </a:r>
            <a:r>
              <a:rPr lang="en-IN" sz="3800" b="1" dirty="0" err="1">
                <a:solidFill>
                  <a:srgbClr val="002060"/>
                </a:solidFill>
                <a:latin typeface="Papyrus LET" pitchFamily="2" charset="0"/>
              </a:rPr>
              <a:t>Seva</a:t>
            </a:r>
            <a:r>
              <a:rPr lang="en-IN" sz="3800" b="1" dirty="0">
                <a:solidFill>
                  <a:srgbClr val="002060"/>
                </a:solidFill>
                <a:latin typeface="Papyrus LET" pitchFamily="2" charset="0"/>
              </a:rPr>
              <a:t> Kendra(DSK)</a:t>
            </a:r>
          </a:p>
        </p:txBody>
      </p:sp>
      <p:sp>
        <p:nvSpPr>
          <p:cNvPr id="45057" name="Rectangle 1"/>
          <p:cNvSpPr>
            <a:spLocks noChangeArrowheads="1"/>
          </p:cNvSpPr>
          <p:nvPr/>
        </p:nvSpPr>
        <p:spPr bwMode="auto">
          <a:xfrm>
            <a:off x="499680" y="1142984"/>
            <a:ext cx="8430416" cy="5130019"/>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r>
              <a:rPr lang="en-IN" sz="1500" dirty="0"/>
              <a:t>DSK stands for Digital </a:t>
            </a:r>
            <a:r>
              <a:rPr lang="en-IN" sz="1500" dirty="0" err="1"/>
              <a:t>Seva</a:t>
            </a:r>
            <a:r>
              <a:rPr lang="en-IN" sz="1500" dirty="0"/>
              <a:t> Kendra. CSC has started DSK to provide digital services easily to urban citizens. Although, we provide </a:t>
            </a:r>
            <a:r>
              <a:rPr lang="en-IN" sz="1500" dirty="0" err="1"/>
              <a:t>Aadhaar</a:t>
            </a:r>
            <a:r>
              <a:rPr lang="en-IN" sz="1500" dirty="0"/>
              <a:t> service in most of states through VLEs but it seems very difficult to provide these services in urban areas. Therefore, CSC started DSK mainly with a focus on urban areas for providing services easily</a:t>
            </a:r>
            <a:r>
              <a:rPr lang="en-IN" sz="1500" dirty="0" smtClean="0"/>
              <a:t>.</a:t>
            </a:r>
          </a:p>
          <a:p>
            <a:endParaRPr lang="en-IN" sz="1500" dirty="0"/>
          </a:p>
          <a:p>
            <a:r>
              <a:rPr lang="en-IN" sz="1500" dirty="0"/>
              <a:t>CSC hires operators for different areas and provides them all devices related to the service within government premises. </a:t>
            </a:r>
            <a:endParaRPr lang="en-IN" sz="1500" dirty="0" smtClean="0"/>
          </a:p>
          <a:p>
            <a:endParaRPr lang="en-IN" sz="1500" dirty="0" smtClean="0"/>
          </a:p>
          <a:p>
            <a:r>
              <a:rPr lang="en-IN" sz="1500" b="1" dirty="0"/>
              <a:t>Necessary information about centre and operator: -</a:t>
            </a:r>
            <a:endParaRPr lang="en-IN" sz="1500" dirty="0"/>
          </a:p>
          <a:p>
            <a:endParaRPr lang="en-IN" sz="1500" b="1" dirty="0" smtClean="0"/>
          </a:p>
          <a:p>
            <a:r>
              <a:rPr lang="en-IN" sz="1500" b="1" dirty="0" smtClean="0"/>
              <a:t>Centre </a:t>
            </a:r>
            <a:r>
              <a:rPr lang="en-IN" sz="1500" b="1" dirty="0"/>
              <a:t>selection:</a:t>
            </a:r>
            <a:endParaRPr lang="en-IN" sz="1500" dirty="0"/>
          </a:p>
          <a:p>
            <a:pPr lvl="0"/>
            <a:r>
              <a:rPr lang="en-IN" sz="1500" dirty="0"/>
              <a:t>Centres will be opened at government premises as per the guidelines of UIDAI.</a:t>
            </a:r>
          </a:p>
          <a:p>
            <a:pPr lvl="0"/>
            <a:r>
              <a:rPr lang="en-IN" sz="1500" dirty="0"/>
              <a:t>Written approval from the government department required (Annexure-I).</a:t>
            </a:r>
          </a:p>
          <a:p>
            <a:pPr lvl="0"/>
            <a:r>
              <a:rPr lang="en-IN" sz="1500" dirty="0"/>
              <a:t>Room, electricity, Internet, Table, Chair etc will be provided by the department.</a:t>
            </a:r>
          </a:p>
          <a:p>
            <a:pPr lvl="0"/>
            <a:r>
              <a:rPr lang="en-IN" sz="1500" dirty="0"/>
              <a:t>Operator and Hardware will be managed by CSC SPV.</a:t>
            </a:r>
          </a:p>
          <a:p>
            <a:endParaRPr lang="en-IN" sz="1500" dirty="0" smtClean="0"/>
          </a:p>
          <a:p>
            <a:r>
              <a:rPr lang="en-IN" sz="1500" dirty="0"/>
              <a:t> </a:t>
            </a:r>
            <a:r>
              <a:rPr lang="en-IN" sz="1500" b="1" dirty="0"/>
              <a:t>Eligibility Criteria for Operator:</a:t>
            </a:r>
            <a:endParaRPr lang="en-IN" sz="1500" dirty="0"/>
          </a:p>
          <a:p>
            <a:pPr lvl="0"/>
            <a:r>
              <a:rPr lang="en-IN" sz="1500" dirty="0"/>
              <a:t>The candidate must be between the age group of 18-30 years.</a:t>
            </a:r>
          </a:p>
          <a:p>
            <a:pPr lvl="0"/>
            <a:r>
              <a:rPr lang="en-IN" sz="1500" dirty="0"/>
              <a:t>If the candidate wants to apply as a DSK Operator in CSC, he / she need to be </a:t>
            </a:r>
          </a:p>
          <a:p>
            <a:pPr lvl="0"/>
            <a:r>
              <a:rPr lang="en-IN" sz="1500" dirty="0"/>
              <a:t>10 +2 pass.</a:t>
            </a:r>
          </a:p>
          <a:p>
            <a:pPr lvl="0"/>
            <a:r>
              <a:rPr lang="en-IN" sz="1500" dirty="0"/>
              <a:t>The candidate must have NSEIT certificate as </a:t>
            </a:r>
            <a:r>
              <a:rPr lang="en-IN" sz="1500" dirty="0" err="1"/>
              <a:t>Aadhaar</a:t>
            </a:r>
            <a:r>
              <a:rPr lang="en-IN" sz="1500" dirty="0"/>
              <a:t> Supervisor.</a:t>
            </a:r>
          </a:p>
          <a:p>
            <a:pPr algn="just" defTabSz="512064" eaLnBrk="0" fontAlgn="base" hangingPunct="0">
              <a:spcBef>
                <a:spcPct val="0"/>
              </a:spcBef>
              <a:spcAft>
                <a:spcPct val="0"/>
              </a:spcAft>
            </a:pPr>
            <a:endParaRPr lang="en-US" sz="1500" dirty="0">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2569" y="802271"/>
            <a:ext cx="7608807" cy="4206690"/>
          </a:xfrm>
          <a:prstGeom prst="rect">
            <a:avLst/>
          </a:prstGeom>
        </p:spPr>
        <p:txBody>
          <a:bodyPr wrap="square" lIns="51206" tIns="25603" rIns="51206" bIns="25603">
            <a:spAutoFit/>
          </a:bodyPr>
          <a:lstStyle/>
          <a:p>
            <a:pPr lvl="0" algn="just" eaLnBrk="0" fontAlgn="base" hangingPunct="0">
              <a:spcBef>
                <a:spcPct val="0"/>
              </a:spcBef>
              <a:spcAft>
                <a:spcPct val="0"/>
              </a:spcAft>
            </a:pPr>
            <a:r>
              <a:rPr lang="en-US" sz="1500" b="1" u="sng" dirty="0">
                <a:latin typeface="Calibri" pitchFamily="34" charset="0"/>
                <a:ea typeface="Calibri" pitchFamily="34" charset="0"/>
                <a:cs typeface="Calibri" pitchFamily="34" charset="0"/>
              </a:rPr>
              <a:t>Documents of Operators</a:t>
            </a:r>
            <a:endParaRPr lang="en-US" sz="1500" dirty="0">
              <a:latin typeface="Arial" pitchFamily="34" charset="0"/>
              <a:cs typeface="Arial" pitchFamily="34"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Voter ID Card/</a:t>
            </a:r>
            <a:r>
              <a:rPr lang="en-US" sz="1500" dirty="0" err="1">
                <a:latin typeface="Calibri" pitchFamily="34" charset="0"/>
                <a:ea typeface="Calibri" pitchFamily="34" charset="0"/>
                <a:cs typeface="Calibri" pitchFamily="34" charset="0"/>
              </a:rPr>
              <a:t>Aadhaar</a:t>
            </a:r>
            <a:r>
              <a:rPr lang="en-US" sz="1500" dirty="0">
                <a:latin typeface="Calibri" pitchFamily="34" charset="0"/>
                <a:ea typeface="Calibri" pitchFamily="34" charset="0"/>
                <a:cs typeface="Calibri" pitchFamily="34" charset="0"/>
              </a:rPr>
              <a:t> Card as POI (proof Of Id).</a:t>
            </a:r>
            <a:endParaRPr lang="en-US" sz="1500" dirty="0">
              <a:latin typeface="Calibri" pitchFamily="34" charset="0"/>
              <a:ea typeface="Calibri" pitchFamily="34" charset="0"/>
              <a:cs typeface="Mangal" pitchFamily="18" charset="0"/>
            </a:endParaRPr>
          </a:p>
          <a:p>
            <a:pPr lvl="0" algn="just" eaLnBrk="0" fontAlgn="base" hangingPunct="0">
              <a:spcBef>
                <a:spcPct val="0"/>
              </a:spcBef>
              <a:spcAft>
                <a:spcPct val="0"/>
              </a:spcAft>
              <a:buFontTx/>
              <a:buChar char="•"/>
            </a:pPr>
            <a:r>
              <a:rPr lang="en-US" sz="1500" dirty="0" err="1">
                <a:latin typeface="Calibri" pitchFamily="34" charset="0"/>
                <a:ea typeface="Calibri" pitchFamily="34" charset="0"/>
                <a:cs typeface="Calibri" pitchFamily="34" charset="0"/>
              </a:rPr>
              <a:t>Aadhaar</a:t>
            </a:r>
            <a:r>
              <a:rPr lang="en-US" sz="1500" dirty="0">
                <a:latin typeface="Calibri" pitchFamily="34" charset="0"/>
                <a:ea typeface="Calibri" pitchFamily="34" charset="0"/>
                <a:cs typeface="Calibri" pitchFamily="34" charset="0"/>
              </a:rPr>
              <a:t> Card as a POA (Proof Of address).</a:t>
            </a:r>
            <a:endParaRPr lang="en-US" sz="1500" dirty="0">
              <a:latin typeface="Calibri" pitchFamily="34" charset="0"/>
              <a:ea typeface="Calibri" pitchFamily="34" charset="0"/>
              <a:cs typeface="Mangal" pitchFamily="18"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Bank Pass Book First page/ Cancelled </a:t>
            </a:r>
            <a:r>
              <a:rPr lang="en-US" sz="1500" dirty="0" err="1">
                <a:latin typeface="Calibri" pitchFamily="34" charset="0"/>
                <a:ea typeface="Calibri" pitchFamily="34" charset="0"/>
                <a:cs typeface="Calibri" pitchFamily="34" charset="0"/>
              </a:rPr>
              <a:t>cheque</a:t>
            </a:r>
            <a:r>
              <a:rPr lang="en-US" sz="1500" dirty="0">
                <a:latin typeface="Calibri" pitchFamily="34" charset="0"/>
                <a:ea typeface="Calibri" pitchFamily="34" charset="0"/>
                <a:cs typeface="Calibri" pitchFamily="34" charset="0"/>
              </a:rPr>
              <a:t>.</a:t>
            </a:r>
            <a:endParaRPr lang="en-US" sz="1500" dirty="0">
              <a:latin typeface="Calibri" pitchFamily="34" charset="0"/>
              <a:ea typeface="Calibri" pitchFamily="34" charset="0"/>
              <a:cs typeface="Mangal" pitchFamily="18"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PAN No. / Acknowledgement slip of apply for.</a:t>
            </a:r>
            <a:endParaRPr lang="en-US" sz="1500" dirty="0">
              <a:latin typeface="Calibri" pitchFamily="34" charset="0"/>
              <a:ea typeface="Calibri" pitchFamily="34" charset="0"/>
              <a:cs typeface="Mangal" pitchFamily="18"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Resume</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State will share the offer letter with Operators after that credentials being activated by UIDAI</a:t>
            </a:r>
            <a:r>
              <a:rPr lang="en-US" sz="1500" dirty="0" smtClean="0">
                <a:latin typeface="Calibri" pitchFamily="34" charset="0"/>
                <a:ea typeface="Calibri" pitchFamily="34" charset="0"/>
                <a:cs typeface="Calibri" pitchFamily="34" charset="0"/>
              </a:rPr>
              <a:t>.</a:t>
            </a:r>
          </a:p>
          <a:p>
            <a:pPr lvl="0" algn="just" eaLnBrk="0" fontAlgn="base" hangingPunct="0">
              <a:spcBef>
                <a:spcPct val="0"/>
              </a:spcBef>
              <a:spcAft>
                <a:spcPct val="0"/>
              </a:spcAft>
            </a:pPr>
            <a:r>
              <a:rPr lang="en-US" sz="1500" dirty="0" smtClean="0">
                <a:latin typeface="Calibri" pitchFamily="34" charset="0"/>
                <a:ea typeface="Calibri" pitchFamily="34" charset="0"/>
                <a:cs typeface="Calibri" pitchFamily="34" charset="0"/>
              </a:rPr>
              <a:t> </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 </a:t>
            </a:r>
            <a:r>
              <a:rPr lang="en-US" sz="1500" b="1" u="sng" dirty="0">
                <a:latin typeface="Calibri" pitchFamily="34" charset="0"/>
                <a:ea typeface="Calibri" pitchFamily="34" charset="0"/>
                <a:cs typeface="Calibri" pitchFamily="34" charset="0"/>
              </a:rPr>
              <a:t>Centre Deployment</a:t>
            </a:r>
            <a:r>
              <a:rPr lang="en-US" sz="1500" b="1" u="sng" dirty="0" smtClean="0">
                <a:latin typeface="Calibri" pitchFamily="34" charset="0"/>
                <a:ea typeface="Calibri" pitchFamily="34" charset="0"/>
                <a:cs typeface="Calibri" pitchFamily="34" charset="0"/>
              </a:rPr>
              <a:t>:</a:t>
            </a:r>
          </a:p>
          <a:p>
            <a:pPr lvl="0" algn="just" eaLnBrk="0" fontAlgn="base" hangingPunct="0">
              <a:spcBef>
                <a:spcPct val="0"/>
              </a:spcBef>
              <a:spcAft>
                <a:spcPct val="0"/>
              </a:spcAft>
            </a:pPr>
            <a:endParaRPr lang="en-US" sz="1500" dirty="0">
              <a:latin typeface="Arial" pitchFamily="34" charset="0"/>
              <a:cs typeface="Arial" pitchFamily="34"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Needs to coordinate with HO to bring the hardware for the </a:t>
            </a:r>
            <a:r>
              <a:rPr lang="en-US" sz="1500" dirty="0" err="1">
                <a:latin typeface="Calibri" pitchFamily="34" charset="0"/>
                <a:ea typeface="Calibri" pitchFamily="34" charset="0"/>
                <a:cs typeface="Calibri" pitchFamily="34" charset="0"/>
              </a:rPr>
              <a:t>centres</a:t>
            </a:r>
            <a:r>
              <a:rPr lang="en-US" sz="1500" dirty="0">
                <a:latin typeface="Calibri" pitchFamily="34" charset="0"/>
                <a:ea typeface="Calibri" pitchFamily="34" charset="0"/>
                <a:cs typeface="Calibri" pitchFamily="34" charset="0"/>
              </a:rPr>
              <a:t>.</a:t>
            </a:r>
            <a:endParaRPr lang="en-US" sz="1500" dirty="0">
              <a:latin typeface="Calibri" pitchFamily="34" charset="0"/>
              <a:ea typeface="Calibri" pitchFamily="34" charset="0"/>
              <a:cs typeface="Mangal" pitchFamily="18"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Centre should be well promoted before opening.</a:t>
            </a:r>
            <a:endParaRPr lang="en-US" sz="1500" dirty="0">
              <a:latin typeface="Calibri" pitchFamily="34" charset="0"/>
              <a:ea typeface="Calibri" pitchFamily="34" charset="0"/>
              <a:cs typeface="Mangal" pitchFamily="18"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Invite media and Local newspapers in inauguration.</a:t>
            </a:r>
            <a:endParaRPr lang="en-US" sz="1500" dirty="0">
              <a:latin typeface="Calibri" pitchFamily="34" charset="0"/>
              <a:ea typeface="Calibri" pitchFamily="34" charset="0"/>
              <a:cs typeface="Mangal" pitchFamily="18"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Centre details of active centre will be entered in MIS</a:t>
            </a:r>
            <a:r>
              <a:rPr lang="en-US" sz="1500" dirty="0" smtClean="0">
                <a:latin typeface="Calibri" pitchFamily="34" charset="0"/>
                <a:ea typeface="Calibri" pitchFamily="34" charset="0"/>
                <a:cs typeface="Calibri" pitchFamily="34" charset="0"/>
              </a:rPr>
              <a:t>.</a:t>
            </a:r>
          </a:p>
          <a:p>
            <a:pPr lvl="0" algn="just" eaLnBrk="0" fontAlgn="base" hangingPunct="0">
              <a:spcBef>
                <a:spcPct val="0"/>
              </a:spcBef>
              <a:spcAft>
                <a:spcPct val="0"/>
              </a:spcAft>
              <a:buFontTx/>
              <a:buChar char="•"/>
            </a:pP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b="1" dirty="0">
                <a:latin typeface="Calibri" pitchFamily="34" charset="0"/>
                <a:ea typeface="Calibri" pitchFamily="34" charset="0"/>
                <a:cs typeface="Calibri" pitchFamily="34" charset="0"/>
              </a:rPr>
              <a:t>Manual Guide: </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u="sng" dirty="0">
                <a:solidFill>
                  <a:srgbClr val="0563C1"/>
                </a:solidFill>
                <a:latin typeface="Calibri" pitchFamily="34" charset="0"/>
                <a:ea typeface="Calibri" pitchFamily="34" charset="0"/>
                <a:cs typeface="Calibri" pitchFamily="34" charset="0"/>
              </a:rPr>
              <a:t>https://drive.google.com/file/d/16YeSHIxQyJIXhbHUszeJDjtxeM0vAPRr/view?usp=sharing</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IN" sz="1500" dirty="0"/>
          </a:p>
        </p:txBody>
      </p:sp>
      <p:graphicFrame>
        <p:nvGraphicFramePr>
          <p:cNvPr id="5" name="Table 4"/>
          <p:cNvGraphicFramePr>
            <a:graphicFrameLocks noGrp="1"/>
          </p:cNvGraphicFramePr>
          <p:nvPr/>
        </p:nvGraphicFramePr>
        <p:xfrm>
          <a:off x="714348" y="5040926"/>
          <a:ext cx="7680250" cy="1174156"/>
        </p:xfrm>
        <a:graphic>
          <a:graphicData uri="http://schemas.openxmlformats.org/drawingml/2006/table">
            <a:tbl>
              <a:tblPr/>
              <a:tblGrid>
                <a:gridCol w="1811574"/>
                <a:gridCol w="1581010"/>
                <a:gridCol w="2742064"/>
                <a:gridCol w="1545602"/>
              </a:tblGrid>
              <a:tr h="293539">
                <a:tc>
                  <a:txBody>
                    <a:bodyPr/>
                    <a:lstStyle/>
                    <a:p>
                      <a:pPr algn="ctr">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dirty="0">
                          <a:solidFill>
                            <a:srgbClr val="000000"/>
                          </a:solidFill>
                          <a:latin typeface="Calibri"/>
                          <a:ea typeface="Times New Roman"/>
                          <a:cs typeface="Calibri"/>
                        </a:rPr>
                        <a:t>Designation</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IN" sz="1500">
                          <a:latin typeface="Calibri"/>
                          <a:ea typeface="Times New Roman"/>
                          <a:cs typeface="Calibri"/>
                        </a:rPr>
                        <a:t>BhavnaSaraswat</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2"/>
                        </a:rPr>
                        <a:t>Bhavna.saraswat@csc.gov.in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7060051932</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Gaurav Chauhan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3"/>
                        </a:rPr>
                        <a:t>gaurav.chauhan@csc.gov.in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9910345930</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Avnish Tyagi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HOD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Times New Roman"/>
                          <a:cs typeface="Calibri"/>
                          <a:hlinkClick r:id="rId4"/>
                        </a:rPr>
                        <a:t>avnish.tyagi@csc.gov.in</a:t>
                      </a:r>
                      <a:r>
                        <a:rPr lang="en-IN" sz="1500" dirty="0" smtClean="0">
                          <a:latin typeface="Calibri"/>
                          <a:ea typeface="Times New Roman"/>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9910066106</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4.8	UJALA</a:t>
            </a:r>
          </a:p>
        </p:txBody>
      </p:sp>
      <p:sp>
        <p:nvSpPr>
          <p:cNvPr id="4" name="Rectangle 3"/>
          <p:cNvSpPr/>
          <p:nvPr/>
        </p:nvSpPr>
        <p:spPr>
          <a:xfrm>
            <a:off x="463958" y="809607"/>
            <a:ext cx="8216083" cy="3514192"/>
          </a:xfrm>
          <a:prstGeom prst="rect">
            <a:avLst/>
          </a:prstGeom>
        </p:spPr>
        <p:txBody>
          <a:bodyPr wrap="square" lIns="51206" tIns="25603" rIns="51206" bIns="25603">
            <a:spAutoFit/>
          </a:bodyPr>
          <a:lstStyle/>
          <a:p>
            <a:endParaRPr lang="en-IN" sz="1500" dirty="0"/>
          </a:p>
          <a:p>
            <a:r>
              <a:rPr lang="en-IN" sz="1500" dirty="0"/>
              <a:t>The initiative is part of the Government of India’s efforts to spread the message of energy efficiency in the country. UJALA scheme aims to promote efficient use of energy at the residential level; enhance the awareness of consumers about the efficacy of using energy efficient appliances and aggregating demand to reduce the high initial costs thus facilitating higher uptake of LED lights by residential users.</a:t>
            </a:r>
          </a:p>
          <a:p>
            <a:endParaRPr lang="en-IN" sz="1500" dirty="0"/>
          </a:p>
          <a:p>
            <a:r>
              <a:rPr lang="en-IN" sz="1500" dirty="0"/>
              <a:t>For operations kindly refer enclosed process manual.</a:t>
            </a:r>
          </a:p>
          <a:p>
            <a:endParaRPr lang="en-IN" sz="1500" dirty="0"/>
          </a:p>
          <a:p>
            <a:r>
              <a:rPr lang="en-IN" sz="1500" b="1" dirty="0"/>
              <a:t>Major Roles to be played by all VLE’s under this Services</a:t>
            </a:r>
            <a:r>
              <a:rPr lang="en-IN" sz="1500" b="1" dirty="0" smtClean="0"/>
              <a:t>:</a:t>
            </a:r>
          </a:p>
          <a:p>
            <a:endParaRPr lang="en-IN" sz="1500" b="1" dirty="0"/>
          </a:p>
          <a:p>
            <a:r>
              <a:rPr lang="en-IN" sz="1500" dirty="0"/>
              <a:t>•	Procurement of </a:t>
            </a:r>
            <a:r>
              <a:rPr lang="en-IN" sz="1500" dirty="0" err="1"/>
              <a:t>Ujala</a:t>
            </a:r>
            <a:r>
              <a:rPr lang="en-IN" sz="1500" dirty="0"/>
              <a:t> products through Digital </a:t>
            </a:r>
            <a:r>
              <a:rPr lang="en-IN" sz="1500" dirty="0" err="1"/>
              <a:t>Seva</a:t>
            </a:r>
            <a:r>
              <a:rPr lang="en-IN" sz="1500" dirty="0"/>
              <a:t> Portal.</a:t>
            </a:r>
          </a:p>
          <a:p>
            <a:r>
              <a:rPr lang="en-IN" sz="1500" dirty="0"/>
              <a:t>•	Sale of </a:t>
            </a:r>
            <a:r>
              <a:rPr lang="en-IN" sz="1500" dirty="0" err="1"/>
              <a:t>Ujala</a:t>
            </a:r>
            <a:r>
              <a:rPr lang="en-IN" sz="1500" dirty="0"/>
              <a:t> products as per the listed MRP.</a:t>
            </a:r>
          </a:p>
          <a:p>
            <a:r>
              <a:rPr lang="en-IN" sz="1500" dirty="0"/>
              <a:t>•	Mandatory entry of the product issuance to each customer. This data will be required to </a:t>
            </a:r>
            <a:r>
              <a:rPr lang="en-IN" sz="1500" dirty="0" smtClean="0"/>
              <a:t>	process </a:t>
            </a:r>
            <a:r>
              <a:rPr lang="en-IN" sz="1500" dirty="0"/>
              <a:t>VLE payment.</a:t>
            </a:r>
          </a:p>
          <a:p>
            <a:r>
              <a:rPr lang="en-IN" sz="1500" dirty="0"/>
              <a:t>•	VLEs who have received stock, have to punch on Digital </a:t>
            </a:r>
            <a:r>
              <a:rPr lang="en-IN" sz="1500" dirty="0" err="1"/>
              <a:t>Seva</a:t>
            </a:r>
            <a:r>
              <a:rPr lang="en-IN" sz="1500" dirty="0"/>
              <a:t> Portal.</a:t>
            </a:r>
          </a:p>
        </p:txBody>
      </p:sp>
      <p:graphicFrame>
        <p:nvGraphicFramePr>
          <p:cNvPr id="6" name="Table 5"/>
          <p:cNvGraphicFramePr>
            <a:graphicFrameLocks noGrp="1"/>
          </p:cNvGraphicFramePr>
          <p:nvPr/>
        </p:nvGraphicFramePr>
        <p:xfrm>
          <a:off x="571125" y="4762509"/>
          <a:ext cx="8073194" cy="1250950"/>
        </p:xfrm>
        <a:graphic>
          <a:graphicData uri="http://schemas.openxmlformats.org/drawingml/2006/table">
            <a:tbl>
              <a:tblPr/>
              <a:tblGrid>
                <a:gridCol w="642998"/>
                <a:gridCol w="2559287"/>
                <a:gridCol w="588926"/>
                <a:gridCol w="2331165"/>
                <a:gridCol w="588926"/>
                <a:gridCol w="1361892"/>
              </a:tblGrid>
              <a:tr h="250190">
                <a:tc rowSpan="2">
                  <a:txBody>
                    <a:bodyPr/>
                    <a:lstStyle/>
                    <a:p>
                      <a:pPr algn="ctr" fontAlgn="t"/>
                      <a:r>
                        <a:rPr lang="en-IN" sz="1500" b="1" i="0" u="none" strike="noStrike" dirty="0" err="1">
                          <a:solidFill>
                            <a:srgbClr val="000000"/>
                          </a:solidFill>
                          <a:latin typeface="Calibri"/>
                        </a:rPr>
                        <a:t>S.No</a:t>
                      </a:r>
                      <a:endParaRPr lang="en-IN" sz="1500" b="1" i="0" u="none" strike="noStrike" dirty="0">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9"/>
                    </a:solidFill>
                  </a:tcPr>
                </a:tc>
                <a:tc rowSpan="2">
                  <a:txBody>
                    <a:bodyPr/>
                    <a:lstStyle/>
                    <a:p>
                      <a:pPr algn="ctr" fontAlgn="t"/>
                      <a:r>
                        <a:rPr lang="en-IN" sz="1500" b="1" i="0" u="none" strike="noStrike">
                          <a:solidFill>
                            <a:srgbClr val="000000"/>
                          </a:solidFill>
                          <a:latin typeface="Calibri"/>
                          <a:cs typeface="Calibri"/>
                        </a:rPr>
                        <a:t>Product</a:t>
                      </a:r>
                      <a:endParaRPr lang="en-IN" sz="1500" b="1"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9"/>
                    </a:solidFill>
                  </a:tcPr>
                </a:tc>
                <a:tc rowSpan="2">
                  <a:txBody>
                    <a:bodyPr/>
                    <a:lstStyle/>
                    <a:p>
                      <a:pPr algn="ctr" fontAlgn="t"/>
                      <a:r>
                        <a:rPr lang="en-IN" sz="1500" b="1" i="0" u="none" strike="noStrike">
                          <a:solidFill>
                            <a:srgbClr val="000000"/>
                          </a:solidFill>
                          <a:latin typeface="Calibri"/>
                          <a:cs typeface="Calibri"/>
                        </a:rPr>
                        <a:t>MRP</a:t>
                      </a:r>
                      <a:endParaRPr lang="en-IN" sz="1500" b="1"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9"/>
                    </a:solidFill>
                  </a:tcPr>
                </a:tc>
                <a:tc>
                  <a:txBody>
                    <a:bodyPr/>
                    <a:lstStyle/>
                    <a:p>
                      <a:pPr algn="ctr" fontAlgn="t"/>
                      <a:r>
                        <a:rPr lang="en-IN" sz="1500" b="1" i="0" u="none" strike="noStrike">
                          <a:solidFill>
                            <a:srgbClr val="000000"/>
                          </a:solidFill>
                          <a:latin typeface="Calibri"/>
                        </a:rPr>
                        <a:t>VLE Commission </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9"/>
                    </a:solidFill>
                  </a:tcPr>
                </a:tc>
                <a:tc rowSpan="2">
                  <a:txBody>
                    <a:bodyPr/>
                    <a:lstStyle/>
                    <a:p>
                      <a:pPr algn="ctr" fontAlgn="t"/>
                      <a:r>
                        <a:rPr lang="en-IN" sz="1500" b="1" i="0" u="none" strike="noStrike">
                          <a:solidFill>
                            <a:srgbClr val="000000"/>
                          </a:solidFill>
                          <a:latin typeface="Calibri"/>
                          <a:cs typeface="Calibri"/>
                        </a:rPr>
                        <a:t>TDS</a:t>
                      </a:r>
                      <a:endParaRPr lang="en-IN" sz="1500" b="1"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9"/>
                    </a:solidFill>
                  </a:tcPr>
                </a:tc>
                <a:tc rowSpan="2">
                  <a:txBody>
                    <a:bodyPr/>
                    <a:lstStyle/>
                    <a:p>
                      <a:pPr algn="ctr" fontAlgn="t"/>
                      <a:r>
                        <a:rPr lang="en-IN" sz="1500" b="1" i="0" u="none" strike="noStrike">
                          <a:solidFill>
                            <a:srgbClr val="000000"/>
                          </a:solidFill>
                          <a:latin typeface="Calibri"/>
                          <a:cs typeface="Calibri"/>
                        </a:rPr>
                        <a:t>Net VLE Commission</a:t>
                      </a:r>
                      <a:endParaRPr lang="en-IN" sz="1500" b="1"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9"/>
                    </a:solidFill>
                  </a:tcPr>
                </a:tc>
              </a:tr>
              <a:tr h="25019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t"/>
                      <a:r>
                        <a:rPr lang="en-IN" sz="1500" b="1" i="0" u="none" strike="noStrike">
                          <a:solidFill>
                            <a:srgbClr val="000000"/>
                          </a:solidFill>
                          <a:latin typeface="Calibri"/>
                        </a:rPr>
                        <a:t>(Exclusive GST)</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9"/>
                    </a:solidFill>
                  </a:tcPr>
                </a:tc>
                <a:tc vMerge="1">
                  <a:txBody>
                    <a:bodyPr/>
                    <a:lstStyle/>
                    <a:p>
                      <a:endParaRPr lang="en-IN"/>
                    </a:p>
                  </a:txBody>
                  <a:tcPr/>
                </a:tc>
                <a:tc vMerge="1">
                  <a:txBody>
                    <a:bodyPr/>
                    <a:lstStyle/>
                    <a:p>
                      <a:endParaRPr lang="en-IN"/>
                    </a:p>
                  </a:txBody>
                  <a:tcPr/>
                </a:tc>
              </a:tr>
              <a:tr h="250190">
                <a:tc>
                  <a:txBody>
                    <a:bodyPr/>
                    <a:lstStyle/>
                    <a:p>
                      <a:pPr algn="ctr" fontAlgn="t"/>
                      <a:r>
                        <a:rPr lang="en-IN" sz="1500" b="0" i="0" u="none" strike="noStrike">
                          <a:solidFill>
                            <a:srgbClr val="000000"/>
                          </a:solidFill>
                          <a:latin typeface="Calibri"/>
                          <a:cs typeface="Calibri"/>
                        </a:rPr>
                        <a:t>1</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rPr>
                        <a:t>LED-Bulb</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cs typeface="Calibri"/>
                        </a:rPr>
                        <a:t>70</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cs typeface="Calibri"/>
                        </a:rPr>
                        <a:t>4</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cs typeface="Calibri"/>
                        </a:rPr>
                        <a:t>0.2</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cs typeface="Calibri"/>
                        </a:rPr>
                        <a:t>3.8</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90">
                <a:tc>
                  <a:txBody>
                    <a:bodyPr/>
                    <a:lstStyle/>
                    <a:p>
                      <a:pPr algn="ctr" fontAlgn="t"/>
                      <a:r>
                        <a:rPr lang="en-IN" sz="1500" b="0" i="0" u="sng" strike="noStrike">
                          <a:solidFill>
                            <a:srgbClr val="000000"/>
                          </a:solidFill>
                          <a:latin typeface="Calibri"/>
                          <a:cs typeface="Calibri"/>
                        </a:rPr>
                        <a:t>2</a:t>
                      </a:r>
                      <a:endParaRPr lang="en-IN" sz="1500" b="0" i="0" u="sng"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rPr>
                        <a:t>*LED- Tube light</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cs typeface="Calibri"/>
                        </a:rPr>
                        <a:t>220</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cs typeface="Calibri"/>
                        </a:rPr>
                        <a:t>9</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cs typeface="Calibri"/>
                        </a:rPr>
                        <a:t>0.45</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cs typeface="Calibri"/>
                        </a:rPr>
                        <a:t>8.55</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190">
                <a:tc>
                  <a:txBody>
                    <a:bodyPr/>
                    <a:lstStyle/>
                    <a:p>
                      <a:pPr algn="ctr" fontAlgn="t"/>
                      <a:r>
                        <a:rPr lang="en-IN" sz="1500" b="0" i="0" u="sng" strike="noStrike">
                          <a:solidFill>
                            <a:srgbClr val="000000"/>
                          </a:solidFill>
                          <a:latin typeface="Calibri"/>
                          <a:cs typeface="Calibri"/>
                        </a:rPr>
                        <a:t>3</a:t>
                      </a:r>
                      <a:endParaRPr lang="en-IN" sz="1500" b="0" i="0" u="sng"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dirty="0">
                          <a:solidFill>
                            <a:srgbClr val="000000"/>
                          </a:solidFill>
                          <a:latin typeface="Calibri"/>
                        </a:rPr>
                        <a:t>*Fan</a:t>
                      </a: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cs typeface="Calibri"/>
                        </a:rPr>
                        <a:t>1200</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cs typeface="Calibri"/>
                        </a:rPr>
                        <a:t>37</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a:solidFill>
                            <a:srgbClr val="000000"/>
                          </a:solidFill>
                          <a:latin typeface="Calibri"/>
                          <a:cs typeface="Calibri"/>
                        </a:rPr>
                        <a:t>1.85</a:t>
                      </a:r>
                      <a:endParaRPr lang="en-IN" sz="1500" b="0" i="0" u="none" strike="noStrike">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IN" sz="1500" b="0" i="0" u="none" strike="noStrike" dirty="0">
                          <a:solidFill>
                            <a:srgbClr val="000000"/>
                          </a:solidFill>
                          <a:latin typeface="Calibri"/>
                          <a:cs typeface="Calibri"/>
                        </a:rPr>
                        <a:t>35.15</a:t>
                      </a:r>
                      <a:endParaRPr lang="en-IN" sz="1500" b="0" i="0" u="none" strike="noStrike" dirty="0">
                        <a:solidFill>
                          <a:srgbClr val="000000"/>
                        </a:solidFill>
                        <a:latin typeface="Calibri"/>
                      </a:endParaRPr>
                    </a:p>
                  </a:txBody>
                  <a:tcPr marL="4763" marR="4763"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Rectangle 6"/>
          <p:cNvSpPr/>
          <p:nvPr/>
        </p:nvSpPr>
        <p:spPr>
          <a:xfrm>
            <a:off x="571125" y="4143380"/>
            <a:ext cx="4570809" cy="513371"/>
          </a:xfrm>
          <a:prstGeom prst="rect">
            <a:avLst/>
          </a:prstGeom>
        </p:spPr>
        <p:txBody>
          <a:bodyPr lIns="51206" tIns="25603" rIns="51206" bIns="25603">
            <a:spAutoFit/>
          </a:bodyPr>
          <a:lstStyle/>
          <a:p>
            <a:endParaRPr lang="en-IN" sz="1500" b="1" dirty="0"/>
          </a:p>
          <a:p>
            <a:r>
              <a:rPr lang="en-IN" sz="1500" b="1" dirty="0" err="1"/>
              <a:t>Ujala</a:t>
            </a:r>
            <a:r>
              <a:rPr lang="en-IN" sz="1500" b="1" dirty="0"/>
              <a:t> Products financials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57158" y="2040530"/>
          <a:ext cx="8073194" cy="1174156"/>
        </p:xfrm>
        <a:graphic>
          <a:graphicData uri="http://schemas.openxmlformats.org/drawingml/2006/table">
            <a:tbl>
              <a:tblPr/>
              <a:tblGrid>
                <a:gridCol w="1904259"/>
                <a:gridCol w="1661899"/>
                <a:gridCol w="2882357"/>
                <a:gridCol w="1624679"/>
              </a:tblGrid>
              <a:tr h="293539">
                <a:tc>
                  <a:txBody>
                    <a:bodyPr/>
                    <a:lstStyle/>
                    <a:p>
                      <a:pPr algn="ctr">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IN" sz="1500">
                          <a:latin typeface="Calibri"/>
                          <a:ea typeface="Times New Roman"/>
                          <a:cs typeface="Calibri"/>
                        </a:rPr>
                        <a:t>Vivek Chand Baloria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2"/>
                        </a:rPr>
                        <a:t>vivek.chand@csc.gov.in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9971479002</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Mayank Rawat</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General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3"/>
                        </a:rPr>
                        <a:t>mayank.rawat@csc.gov.in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9811645178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Avnish Tyagi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HOD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Times New Roman"/>
                          <a:cs typeface="Calibri"/>
                          <a:hlinkClick r:id="rId4"/>
                        </a:rPr>
                        <a:t>avnish.tyagi@csc.gov.in</a:t>
                      </a:r>
                      <a:r>
                        <a:rPr lang="en-IN" sz="1500" dirty="0" smtClean="0">
                          <a:latin typeface="Calibri"/>
                          <a:ea typeface="Times New Roman"/>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9910066106</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8129" name="Rectangle 1"/>
          <p:cNvSpPr>
            <a:spLocks noChangeArrowheads="1"/>
          </p:cNvSpPr>
          <p:nvPr/>
        </p:nvSpPr>
        <p:spPr bwMode="auto">
          <a:xfrm>
            <a:off x="357158" y="1183274"/>
            <a:ext cx="8501859" cy="975036"/>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b="1" dirty="0">
                <a:latin typeface="Calibri" pitchFamily="34" charset="0"/>
                <a:ea typeface="Calibri" pitchFamily="34" charset="0"/>
                <a:cs typeface="Calibri" pitchFamily="34" charset="0"/>
              </a:rPr>
              <a:t>Manual Guide:</a:t>
            </a: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dirty="0">
                <a:latin typeface="Calibri" pitchFamily="34" charset="0"/>
                <a:ea typeface="Calibri" pitchFamily="34" charset="0"/>
                <a:cs typeface="Calibri" pitchFamily="34" charset="0"/>
                <a:hlinkClick r:id="rId5"/>
              </a:rPr>
              <a:t>http://118.185.194.112/newsletter/images/User%20Manual%20for%20UJALA%20Products_V1.0.pdf</a:t>
            </a: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pic>
        <p:nvPicPr>
          <p:cNvPr id="5" name="Picture 4" descr="Clipboard05.jpg"/>
          <p:cNvPicPr>
            <a:picLocks noChangeAspect="1"/>
          </p:cNvPicPr>
          <p:nvPr/>
        </p:nvPicPr>
        <p:blipFill>
          <a:blip r:embed="rId6"/>
          <a:stretch>
            <a:fillRect/>
          </a:stretch>
        </p:blipFill>
        <p:spPr>
          <a:xfrm>
            <a:off x="1928794" y="3286124"/>
            <a:ext cx="4532621" cy="331787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4.9	LED MMU</a:t>
            </a:r>
          </a:p>
        </p:txBody>
      </p:sp>
      <p:sp>
        <p:nvSpPr>
          <p:cNvPr id="49153" name="Rectangle 1"/>
          <p:cNvSpPr>
            <a:spLocks noChangeArrowheads="1"/>
          </p:cNvSpPr>
          <p:nvPr/>
        </p:nvSpPr>
        <p:spPr bwMode="auto">
          <a:xfrm>
            <a:off x="356792" y="1238235"/>
            <a:ext cx="8180361" cy="3745025"/>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b="1" u="sng" dirty="0">
                <a:latin typeface="Calibri" pitchFamily="34" charset="0"/>
                <a:ea typeface="Calibri" pitchFamily="34" charset="0"/>
                <a:cs typeface="Calibri" pitchFamily="34" charset="0"/>
              </a:rPr>
              <a:t>CSC PROMOTES LED BULB MANUFACTURING UNIT IN PURSUIT OF ITS MISSION TO CREATE ECOVILLAGES.</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CSC SPV launched the service for LED Bulb Manufacturing to achieve our mission of converting rural villages into “LED Villages”.</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Our aim is to create 100 such villages in year 2017.</a:t>
            </a:r>
          </a:p>
          <a:p>
            <a:pPr algn="just" defTabSz="512064" eaLnBrk="0" fontAlgn="base" hangingPunct="0">
              <a:spcBef>
                <a:spcPct val="0"/>
              </a:spcBef>
              <a:spcAft>
                <a:spcPct val="0"/>
              </a:spcAft>
              <a:buFontTx/>
              <a:buChar char="•"/>
            </a:pP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b="1" u="sng" dirty="0">
                <a:latin typeface="Calibri" pitchFamily="34" charset="0"/>
                <a:ea typeface="Calibri" pitchFamily="34" charset="0"/>
                <a:cs typeface="Calibri" pitchFamily="34" charset="0"/>
              </a:rPr>
              <a:t> BENEFITS OF CSC LED BULBS:-</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LED products of CSC lasts longer because no ballast is required to ignite the bulb. Solid-state technology means that all light is generated electronically, eliminating the need for a physical spark. This means that less parts of the fixture can break, further reducing maintenance time. LED driver is so strong that can manage the high and low voltages in the Villages.</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LED usage among our VLEs is on a steady increase in the light of Digital India and LED Village project. We will also help VLEs to get following registrations for their LED Setups:</a:t>
            </a:r>
            <a:endParaRPr lang="en-US" sz="1500" dirty="0">
              <a:latin typeface="Calibri" pitchFamily="34" charset="0"/>
              <a:ea typeface="Calibri" pitchFamily="34" charset="0"/>
              <a:cs typeface="Mangal" pitchFamily="18"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Details of the units with the information: Manufacturing Units introduce by CSCSPV at an affordable price</a:t>
            </a:r>
          </a:p>
          <a:p>
            <a:pPr algn="just" defTabSz="512064" eaLnBrk="0" fontAlgn="base" hangingPunct="0">
              <a:spcBef>
                <a:spcPct val="0"/>
              </a:spcBef>
              <a:spcAft>
                <a:spcPct val="0"/>
              </a:spcAft>
              <a:buFontTx/>
              <a:buChar char="•"/>
            </a:pPr>
            <a:endParaRPr lang="en-US" sz="1500" dirty="0">
              <a:latin typeface="Arial" pitchFamily="34" charset="0"/>
              <a:cs typeface="Arial" pitchFamily="34" charset="0"/>
            </a:endParaRPr>
          </a:p>
        </p:txBody>
      </p:sp>
      <p:pic>
        <p:nvPicPr>
          <p:cNvPr id="5" name="Picture 4" descr="Clipboard06.jpg"/>
          <p:cNvPicPr>
            <a:picLocks noChangeAspect="1"/>
          </p:cNvPicPr>
          <p:nvPr/>
        </p:nvPicPr>
        <p:blipFill>
          <a:blip r:embed="rId2"/>
          <a:srcRect l="1562" r="1562"/>
          <a:stretch>
            <a:fillRect/>
          </a:stretch>
        </p:blipFill>
        <p:spPr>
          <a:xfrm>
            <a:off x="142844" y="4719413"/>
            <a:ext cx="8858312" cy="2138587"/>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6792" y="857233"/>
            <a:ext cx="4858150" cy="3052528"/>
          </a:xfrm>
          <a:prstGeom prst="rect">
            <a:avLst/>
          </a:prstGeom>
        </p:spPr>
        <p:txBody>
          <a:bodyPr wrap="square" lIns="51206" tIns="25603" rIns="51206" bIns="25603">
            <a:spAutoFit/>
          </a:bodyPr>
          <a:lstStyle/>
          <a:p>
            <a:pPr lvl="0" algn="just" eaLnBrk="0" fontAlgn="base" hangingPunct="0">
              <a:spcBef>
                <a:spcPct val="0"/>
              </a:spcBef>
              <a:spcAft>
                <a:spcPct val="0"/>
              </a:spcAft>
            </a:pPr>
            <a:r>
              <a:rPr lang="en-US" sz="1500" b="1" u="sng" dirty="0">
                <a:latin typeface="Calibri" pitchFamily="34" charset="0"/>
                <a:ea typeface="Calibri" pitchFamily="34" charset="0"/>
                <a:cs typeface="Calibri" pitchFamily="34" charset="0"/>
              </a:rPr>
              <a:t>A. TYPE LED MMU</a:t>
            </a:r>
            <a:endParaRPr lang="en-US" sz="1500" dirty="0">
              <a:latin typeface="Arial" pitchFamily="34" charset="0"/>
              <a:cs typeface="Arial" pitchFamily="34"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Pro LED MMU Unit</a:t>
            </a:r>
            <a:endParaRPr lang="en-US" sz="1500" dirty="0">
              <a:latin typeface="Calibri" pitchFamily="34" charset="0"/>
              <a:ea typeface="Calibri" pitchFamily="34" charset="0"/>
              <a:cs typeface="Mangal" pitchFamily="18"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Basic LED MMU Unit</a:t>
            </a:r>
            <a:endParaRPr lang="en-US" sz="1500" dirty="0">
              <a:latin typeface="Calibri" pitchFamily="34" charset="0"/>
              <a:ea typeface="Calibri" pitchFamily="34" charset="0"/>
              <a:cs typeface="Mangal" pitchFamily="18"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Small Kit for Home Use</a:t>
            </a:r>
            <a:endParaRPr lang="en-US" sz="1500" dirty="0">
              <a:latin typeface="Calibri" pitchFamily="34" charset="0"/>
              <a:ea typeface="Calibri" pitchFamily="34" charset="0"/>
              <a:cs typeface="Mangal" pitchFamily="18"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LED Raw Material</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LED light bulbs can be used anywhere to save energy and money. Available in a variety of shapes and sizes, these high-quality LED bulbs utilize state-of-the-art, high-performance technology and extremely durable.</a:t>
            </a:r>
          </a:p>
          <a:p>
            <a:pPr lvl="0" algn="just" eaLnBrk="0" fontAlgn="base" hangingPunct="0">
              <a:spcBef>
                <a:spcPct val="0"/>
              </a:spcBef>
              <a:spcAft>
                <a:spcPct val="0"/>
              </a:spcAft>
            </a:pP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b="1"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hlinkClick r:id="rId2"/>
              </a:rPr>
              <a:t>https://www.youtube.com/watch?v=qNEUJfkZcIQ</a:t>
            </a:r>
            <a:endParaRPr lang="en-US" sz="1500" dirty="0">
              <a:latin typeface="Calibri" pitchFamily="34" charset="0"/>
              <a:ea typeface="Calibri" pitchFamily="34" charset="0"/>
              <a:cs typeface="Calibri" pitchFamily="34" charset="0"/>
            </a:endParaRPr>
          </a:p>
          <a:p>
            <a:pPr lvl="0" algn="just" eaLnBrk="0" fontAlgn="base" hangingPunct="0">
              <a:spcBef>
                <a:spcPct val="0"/>
              </a:spcBef>
              <a:spcAft>
                <a:spcPct val="0"/>
              </a:spcAft>
            </a:pPr>
            <a:endParaRPr lang="en-US" sz="1500" dirty="0">
              <a:latin typeface="Arial" pitchFamily="34" charset="0"/>
              <a:cs typeface="Arial" pitchFamily="34" charset="0"/>
            </a:endParaRPr>
          </a:p>
        </p:txBody>
      </p:sp>
      <p:graphicFrame>
        <p:nvGraphicFramePr>
          <p:cNvPr id="5" name="Table 4"/>
          <p:cNvGraphicFramePr>
            <a:graphicFrameLocks noGrp="1"/>
          </p:cNvGraphicFramePr>
          <p:nvPr/>
        </p:nvGraphicFramePr>
        <p:xfrm>
          <a:off x="428236" y="4381507"/>
          <a:ext cx="8323248" cy="1761234"/>
        </p:xfrm>
        <a:graphic>
          <a:graphicData uri="http://schemas.openxmlformats.org/drawingml/2006/table">
            <a:tbl>
              <a:tblPr/>
              <a:tblGrid>
                <a:gridCol w="1993593"/>
                <a:gridCol w="1739862"/>
                <a:gridCol w="3017574"/>
                <a:gridCol w="1572219"/>
              </a:tblGrid>
              <a:tr h="293539">
                <a:tc>
                  <a:txBody>
                    <a:bodyPr/>
                    <a:lstStyle/>
                    <a:p>
                      <a:pPr algn="ctr">
                        <a:lnSpc>
                          <a:spcPct val="107000"/>
                        </a:lnSpc>
                        <a:spcAft>
                          <a:spcPts val="0"/>
                        </a:spcAft>
                      </a:pPr>
                      <a:r>
                        <a:rPr lang="en-IN" sz="1800" b="1" dirty="0">
                          <a:solidFill>
                            <a:srgbClr val="000000"/>
                          </a:solidFill>
                          <a:latin typeface="Calibri"/>
                          <a:ea typeface="Times New Roman"/>
                          <a:cs typeface="Calibri"/>
                        </a:rPr>
                        <a:t>Name</a:t>
                      </a:r>
                      <a:endParaRPr lang="en-IN" sz="18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800" b="1">
                          <a:solidFill>
                            <a:srgbClr val="000000"/>
                          </a:solidFill>
                          <a:latin typeface="Calibri"/>
                          <a:ea typeface="Times New Roman"/>
                          <a:cs typeface="Calibri"/>
                        </a:rPr>
                        <a:t>Designation</a:t>
                      </a:r>
                      <a:endParaRPr lang="en-IN" sz="18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800" b="1">
                          <a:solidFill>
                            <a:srgbClr val="000000"/>
                          </a:solidFill>
                          <a:latin typeface="Calibri"/>
                          <a:ea typeface="Times New Roman"/>
                          <a:cs typeface="Calibri"/>
                        </a:rPr>
                        <a:t>Email Id</a:t>
                      </a:r>
                      <a:endParaRPr lang="en-IN" sz="18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800" b="1">
                          <a:solidFill>
                            <a:srgbClr val="000000"/>
                          </a:solidFill>
                          <a:latin typeface="Calibri"/>
                          <a:ea typeface="Times New Roman"/>
                          <a:cs typeface="Calibri"/>
                        </a:rPr>
                        <a:t>Contact</a:t>
                      </a:r>
                      <a:endParaRPr lang="en-IN" sz="18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IN" sz="1800">
                          <a:latin typeface="Calibri"/>
                          <a:ea typeface="Times New Roman"/>
                          <a:cs typeface="Calibri"/>
                        </a:rPr>
                        <a:t>Ankit Dhingra</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a:latin typeface="Calibri"/>
                          <a:ea typeface="Times New Roman"/>
                          <a:cs typeface="Calibri"/>
                        </a:rPr>
                        <a:t>Executive</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u="none" strike="noStrike">
                          <a:solidFill>
                            <a:srgbClr val="0563C1"/>
                          </a:solidFill>
                          <a:latin typeface="Calibri"/>
                          <a:ea typeface="Times New Roman"/>
                          <a:cs typeface="Calibri"/>
                          <a:hlinkClick r:id="rId3"/>
                        </a:rPr>
                        <a:t>ankit.dhingra@csc.gov.in</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a:latin typeface="Calibri"/>
                          <a:ea typeface="Times New Roman"/>
                          <a:cs typeface="Calibri"/>
                        </a:rPr>
                        <a:t>9999053747</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800">
                          <a:latin typeface="Calibri"/>
                          <a:ea typeface="Times New Roman"/>
                          <a:cs typeface="Calibri"/>
                        </a:rPr>
                        <a:t>Ritu</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IN" sz="1800">
                        <a:latin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u="none" strike="noStrike">
                          <a:solidFill>
                            <a:srgbClr val="0563C1"/>
                          </a:solidFill>
                          <a:latin typeface="Calibri"/>
                          <a:ea typeface="Times New Roman"/>
                          <a:cs typeface="Calibri"/>
                          <a:hlinkClick r:id="rId4"/>
                        </a:rPr>
                        <a:t>csc.solar.ritu@gmail.com</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IN" sz="1800">
                        <a:latin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800">
                          <a:latin typeface="Calibri"/>
                          <a:ea typeface="Times New Roman"/>
                          <a:cs typeface="Calibri"/>
                        </a:rPr>
                        <a:t>Gaurav Kumar</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a:latin typeface="Calibri"/>
                          <a:ea typeface="Times New Roman"/>
                          <a:cs typeface="Calibri"/>
                        </a:rPr>
                        <a:t>Manager- Admin</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dirty="0" smtClean="0">
                          <a:latin typeface="Calibri"/>
                          <a:ea typeface="Times New Roman"/>
                          <a:cs typeface="Calibri"/>
                          <a:hlinkClick r:id="rId5"/>
                        </a:rPr>
                        <a:t>gaurav.choudhary@csc.gov.in</a:t>
                      </a:r>
                      <a:r>
                        <a:rPr lang="en-IN" sz="1800" dirty="0" smtClean="0">
                          <a:latin typeface="Calibri"/>
                          <a:ea typeface="Times New Roman"/>
                          <a:cs typeface="Calibri"/>
                        </a:rPr>
                        <a:t> </a:t>
                      </a:r>
                      <a:endParaRPr lang="en-IN" sz="18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a:latin typeface="Calibri"/>
                          <a:ea typeface="Times New Roman"/>
                          <a:cs typeface="Calibri"/>
                        </a:rPr>
                        <a:t>9654208221</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800">
                          <a:latin typeface="Calibri"/>
                          <a:ea typeface="Times New Roman"/>
                          <a:cs typeface="Calibri"/>
                        </a:rPr>
                        <a:t>Kumar Pushpendra</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a:latin typeface="Calibri"/>
                          <a:ea typeface="Times New Roman"/>
                          <a:cs typeface="Calibri"/>
                        </a:rPr>
                        <a:t>General Manager</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u="none" strike="noStrike">
                          <a:solidFill>
                            <a:srgbClr val="0563C1"/>
                          </a:solidFill>
                          <a:latin typeface="Calibri"/>
                          <a:ea typeface="Times New Roman"/>
                          <a:cs typeface="Calibri"/>
                          <a:hlinkClick r:id="rId6"/>
                        </a:rPr>
                        <a:t>kumar.pushpendra@csc.gov.in</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dirty="0">
                          <a:latin typeface="Calibri"/>
                          <a:ea typeface="Times New Roman"/>
                          <a:cs typeface="Calibri"/>
                        </a:rPr>
                        <a:t>9540007929</a:t>
                      </a:r>
                      <a:endParaRPr lang="en-IN" sz="18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800" dirty="0">
                          <a:latin typeface="Calibri"/>
                          <a:ea typeface="Times New Roman"/>
                          <a:cs typeface="Calibri"/>
                        </a:rPr>
                        <a:t>Avnish Tyagi</a:t>
                      </a:r>
                      <a:endParaRPr lang="en-IN" sz="18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a:latin typeface="Calibri"/>
                          <a:ea typeface="Times New Roman"/>
                          <a:cs typeface="Calibri"/>
                        </a:rPr>
                        <a:t>HOD</a:t>
                      </a:r>
                      <a:endParaRPr lang="en-IN" sz="18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dirty="0" smtClean="0">
                          <a:latin typeface="Calibri"/>
                          <a:ea typeface="Times New Roman"/>
                          <a:cs typeface="Calibri"/>
                          <a:hlinkClick r:id="rId7"/>
                        </a:rPr>
                        <a:t>avnish.tyagi@csc.gov.in</a:t>
                      </a:r>
                      <a:r>
                        <a:rPr lang="en-IN" sz="1800" dirty="0" smtClean="0">
                          <a:latin typeface="Calibri"/>
                          <a:ea typeface="Times New Roman"/>
                          <a:cs typeface="Calibri"/>
                        </a:rPr>
                        <a:t> </a:t>
                      </a:r>
                      <a:endParaRPr lang="en-IN" sz="18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800" dirty="0">
                          <a:latin typeface="Calibri"/>
                          <a:ea typeface="Times New Roman"/>
                          <a:cs typeface="Calibri"/>
                        </a:rPr>
                        <a:t>9910066106</a:t>
                      </a:r>
                      <a:endParaRPr lang="en-IN" sz="18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0177" name="Rectangle 1"/>
          <p:cNvSpPr>
            <a:spLocks noChangeArrowheads="1"/>
          </p:cNvSpPr>
          <p:nvPr/>
        </p:nvSpPr>
        <p:spPr bwMode="auto">
          <a:xfrm>
            <a:off x="356792" y="3905254"/>
            <a:ext cx="1441407" cy="282538"/>
          </a:xfrm>
          <a:prstGeom prst="rect">
            <a:avLst/>
          </a:prstGeom>
          <a:noFill/>
          <a:ln w="9525">
            <a:noFill/>
            <a:miter lim="800000"/>
            <a:headEnd/>
            <a:tailEnd/>
          </a:ln>
          <a:effectLst/>
        </p:spPr>
        <p:txBody>
          <a:bodyPr vert="horz" wrap="non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p:txBody>
      </p:sp>
      <p:pic>
        <p:nvPicPr>
          <p:cNvPr id="36865" name="Picture 1" descr="C:\Users\ABEY\Desktop\1 CSC WORK- AT\1 CSC ARTWORK\LED Solar\LED Logo.png"/>
          <p:cNvPicPr>
            <a:picLocks noChangeAspect="1" noChangeArrowheads="1"/>
          </p:cNvPicPr>
          <p:nvPr/>
        </p:nvPicPr>
        <p:blipFill>
          <a:blip r:embed="rId8"/>
          <a:srcRect/>
          <a:stretch>
            <a:fillRect/>
          </a:stretch>
        </p:blipFill>
        <p:spPr bwMode="auto">
          <a:xfrm>
            <a:off x="5715008" y="571480"/>
            <a:ext cx="2597036" cy="2571768"/>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4.10	Sanitary Napkins</a:t>
            </a:r>
          </a:p>
        </p:txBody>
      </p:sp>
      <p:sp>
        <p:nvSpPr>
          <p:cNvPr id="51201" name="Rectangle 1"/>
          <p:cNvSpPr>
            <a:spLocks noChangeArrowheads="1"/>
          </p:cNvSpPr>
          <p:nvPr/>
        </p:nvSpPr>
        <p:spPr bwMode="auto">
          <a:xfrm>
            <a:off x="392514" y="1071546"/>
            <a:ext cx="5465370" cy="5130019"/>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marL="256032" indent="-256032" defTabSz="512064" fontAlgn="base">
              <a:spcBef>
                <a:spcPct val="0"/>
              </a:spcBef>
              <a:spcAft>
                <a:spcPct val="0"/>
              </a:spcAft>
            </a:pPr>
            <a:r>
              <a:rPr lang="en-US" sz="1500" b="1" u="sng" dirty="0">
                <a:latin typeface="Calibri" pitchFamily="34" charset="0"/>
                <a:ea typeface="Calibri" pitchFamily="34" charset="0"/>
                <a:cs typeface="Calibri" pitchFamily="34" charset="0"/>
              </a:rPr>
              <a:t>CSC SPV SANITARY NAPKIN assembling UNIT </a:t>
            </a:r>
          </a:p>
          <a:p>
            <a:pPr marL="256032" indent="-256032" defTabSz="512064" fontAlgn="base">
              <a:spcBef>
                <a:spcPct val="0"/>
              </a:spcBef>
              <a:spcAft>
                <a:spcPct val="0"/>
              </a:spcAft>
            </a:pPr>
            <a:endParaRPr lang="en-US" sz="1500" dirty="0">
              <a:latin typeface="Arial" pitchFamily="34" charset="0"/>
              <a:cs typeface="Arial" pitchFamily="34" charset="0"/>
            </a:endParaRPr>
          </a:p>
          <a:p>
            <a:pPr marL="256032" indent="-256032"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CSC SPV has launched first of its kind MMU unit at their CSC Kendra in </a:t>
            </a:r>
            <a:r>
              <a:rPr lang="en-US" sz="1500" dirty="0" err="1">
                <a:latin typeface="Calibri" pitchFamily="34" charset="0"/>
                <a:ea typeface="Calibri" pitchFamily="34" charset="0"/>
                <a:cs typeface="Calibri" pitchFamily="34" charset="0"/>
              </a:rPr>
              <a:t>Telengana</a:t>
            </a:r>
            <a:r>
              <a:rPr lang="en-US" sz="1500" dirty="0">
                <a:latin typeface="Calibri" pitchFamily="34" charset="0"/>
                <a:ea typeface="Calibri" pitchFamily="34" charset="0"/>
                <a:cs typeface="Calibri" pitchFamily="34" charset="0"/>
              </a:rPr>
              <a:t> State. This MMU unit aims to assemble and manufacture sanitary pads for women’s, almost 15 women’s VLE are working it.</a:t>
            </a:r>
            <a:endParaRPr lang="en-US" sz="1500" dirty="0">
              <a:latin typeface="Calibri" pitchFamily="34" charset="0"/>
              <a:ea typeface="Calibri" pitchFamily="34" charset="0"/>
              <a:cs typeface="Mangal" pitchFamily="18" charset="0"/>
            </a:endParaRPr>
          </a:p>
          <a:p>
            <a:pPr marL="256032" indent="-256032"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Only 12% of India’s 355 million menstruating women use sanitary napkins and approximately 88% of Indian women are using clothes, archer and husk sand.</a:t>
            </a:r>
            <a:endParaRPr lang="en-US" sz="1500" dirty="0">
              <a:latin typeface="Calibri" pitchFamily="34" charset="0"/>
              <a:ea typeface="Calibri" pitchFamily="34" charset="0"/>
              <a:cs typeface="Mangal" pitchFamily="18" charset="0"/>
            </a:endParaRPr>
          </a:p>
          <a:p>
            <a:pPr marL="256032" indent="-256032"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CSC SPV aims to encourage and increase awareness among women to use sanitary pads, by “Creating awareness of menstrual hygiene” </a:t>
            </a:r>
          </a:p>
          <a:p>
            <a:pPr marL="256032" indent="-256032" defTabSz="512064" eaLnBrk="0" fontAlgn="base" hangingPunct="0">
              <a:spcBef>
                <a:spcPct val="0"/>
              </a:spcBef>
              <a:spcAft>
                <a:spcPct val="0"/>
              </a:spcAft>
              <a:buFontTx/>
              <a:buChar char="•"/>
            </a:pPr>
            <a:endParaRPr lang="en-US" sz="1500" dirty="0">
              <a:latin typeface="Arial" pitchFamily="34" charset="0"/>
              <a:cs typeface="Arial" pitchFamily="34" charset="0"/>
            </a:endParaRPr>
          </a:p>
          <a:p>
            <a:pPr marL="256032" indent="-256032" defTabSz="512064" eaLnBrk="0" fontAlgn="base" hangingPunct="0">
              <a:spcBef>
                <a:spcPct val="0"/>
              </a:spcBef>
              <a:spcAft>
                <a:spcPct val="0"/>
              </a:spcAft>
            </a:pPr>
            <a:r>
              <a:rPr lang="en-US" sz="1500" b="1" u="sng" dirty="0">
                <a:latin typeface="Calibri" pitchFamily="34" charset="0"/>
                <a:ea typeface="Calibri" pitchFamily="34" charset="0"/>
                <a:cs typeface="Calibri" pitchFamily="34" charset="0"/>
              </a:rPr>
              <a:t>The main Agenda of Unit Setup:</a:t>
            </a:r>
          </a:p>
          <a:p>
            <a:pPr marL="256032" indent="-256032" defTabSz="512064" eaLnBrk="0" fontAlgn="base" hangingPunct="0">
              <a:spcBef>
                <a:spcPct val="0"/>
              </a:spcBef>
              <a:spcAft>
                <a:spcPct val="0"/>
              </a:spcAft>
            </a:pPr>
            <a:endParaRPr lang="en-US" sz="1500" dirty="0">
              <a:latin typeface="Arial" pitchFamily="34" charset="0"/>
              <a:cs typeface="Arial" pitchFamily="34" charset="0"/>
            </a:endParaRPr>
          </a:p>
          <a:p>
            <a:pPr marL="256032" indent="-256032"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Women Hygiene in India</a:t>
            </a:r>
            <a:endParaRPr lang="en-US" sz="1500" dirty="0">
              <a:latin typeface="Calibri" pitchFamily="34" charset="0"/>
              <a:ea typeface="Calibri" pitchFamily="34" charset="0"/>
              <a:cs typeface="Mangal" pitchFamily="18" charset="0"/>
            </a:endParaRPr>
          </a:p>
          <a:p>
            <a:pPr marL="256032" indent="-256032"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Following the Traditional approach till date </a:t>
            </a:r>
            <a:endParaRPr lang="en-US" sz="1500" dirty="0">
              <a:latin typeface="Calibri" pitchFamily="34" charset="0"/>
              <a:ea typeface="Calibri" pitchFamily="34" charset="0"/>
              <a:cs typeface="Mangal" pitchFamily="18" charset="0"/>
            </a:endParaRPr>
          </a:p>
          <a:p>
            <a:pPr marL="256032" indent="-256032"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Earning their livelihood in their house.</a:t>
            </a:r>
            <a:endParaRPr lang="en-US" sz="1500" dirty="0">
              <a:latin typeface="Calibri" pitchFamily="34" charset="0"/>
              <a:ea typeface="Calibri" pitchFamily="34" charset="0"/>
              <a:cs typeface="Mangal" pitchFamily="18" charset="0"/>
            </a:endParaRPr>
          </a:p>
          <a:p>
            <a:pPr marL="256032" indent="-256032"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A growth rate of over 25% to 45% is expected in India for the sanitary napkins market, which holds a huge potential and excellent profit margin for the assembling.</a:t>
            </a:r>
            <a:endParaRPr lang="en-US" sz="1500" dirty="0">
              <a:latin typeface="Arial" pitchFamily="34" charset="0"/>
              <a:cs typeface="Arial" pitchFamily="34" charset="0"/>
            </a:endParaRPr>
          </a:p>
          <a:p>
            <a:pPr marL="256032" indent="-256032" defTabSz="512064" eaLnBrk="0" fontAlgn="base" hangingPunct="0">
              <a:spcBef>
                <a:spcPct val="0"/>
              </a:spcBef>
              <a:spcAft>
                <a:spcPct val="0"/>
              </a:spcAft>
            </a:pPr>
            <a:endParaRPr lang="en-US" sz="1500" dirty="0">
              <a:latin typeface="Arial" pitchFamily="34" charset="0"/>
              <a:cs typeface="Arial" pitchFamily="34" charset="0"/>
            </a:endParaRPr>
          </a:p>
        </p:txBody>
      </p:sp>
      <p:pic>
        <p:nvPicPr>
          <p:cNvPr id="35841" name="Picture 1" descr="C:\Users\ABEY\Desktop\Operational Manual\Mobile Repair- LED Repair- CSC Baalika.jpg"/>
          <p:cNvPicPr>
            <a:picLocks noChangeAspect="1" noChangeArrowheads="1"/>
          </p:cNvPicPr>
          <p:nvPr/>
        </p:nvPicPr>
        <p:blipFill>
          <a:blip r:embed="rId2"/>
          <a:srcRect/>
          <a:stretch>
            <a:fillRect/>
          </a:stretch>
        </p:blipFill>
        <p:spPr bwMode="auto">
          <a:xfrm>
            <a:off x="5929322" y="1071546"/>
            <a:ext cx="2928926" cy="4847736"/>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714013" y="1762113"/>
          <a:ext cx="7644530" cy="1565532"/>
        </p:xfrm>
        <a:graphic>
          <a:graphicData uri="http://schemas.openxmlformats.org/drawingml/2006/table">
            <a:tbl>
              <a:tblPr/>
              <a:tblGrid>
                <a:gridCol w="1831025"/>
                <a:gridCol w="1597986"/>
                <a:gridCol w="2771506"/>
                <a:gridCol w="1444013"/>
              </a:tblGrid>
              <a:tr h="260901">
                <a:tc>
                  <a:txBody>
                    <a:bodyPr/>
                    <a:lstStyle/>
                    <a:p>
                      <a:pPr algn="ctr">
                        <a:lnSpc>
                          <a:spcPct val="107000"/>
                        </a:lnSpc>
                        <a:spcAft>
                          <a:spcPts val="0"/>
                        </a:spcAft>
                      </a:pPr>
                      <a:r>
                        <a:rPr lang="en-IN" sz="1600" b="1" dirty="0">
                          <a:solidFill>
                            <a:srgbClr val="000000"/>
                          </a:solidFill>
                          <a:latin typeface="Calibri"/>
                          <a:ea typeface="Times New Roman"/>
                          <a:cs typeface="Calibri"/>
                        </a:rPr>
                        <a:t>Name</a:t>
                      </a:r>
                      <a:endParaRPr lang="en-IN" sz="16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600" b="1">
                          <a:solidFill>
                            <a:srgbClr val="000000"/>
                          </a:solidFill>
                          <a:latin typeface="Calibri"/>
                          <a:ea typeface="Times New Roman"/>
                          <a:cs typeface="Calibri"/>
                        </a:rPr>
                        <a:t>Designation</a:t>
                      </a:r>
                      <a:endParaRPr lang="en-IN" sz="16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600" b="1">
                          <a:solidFill>
                            <a:srgbClr val="000000"/>
                          </a:solidFill>
                          <a:latin typeface="Calibri"/>
                          <a:ea typeface="Times New Roman"/>
                          <a:cs typeface="Calibri"/>
                        </a:rPr>
                        <a:t>Email Id</a:t>
                      </a:r>
                      <a:endParaRPr lang="en-IN" sz="16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600" b="1">
                          <a:solidFill>
                            <a:srgbClr val="000000"/>
                          </a:solidFill>
                          <a:latin typeface="Calibri"/>
                          <a:ea typeface="Times New Roman"/>
                          <a:cs typeface="Calibri"/>
                        </a:rPr>
                        <a:t>Contact</a:t>
                      </a:r>
                      <a:endParaRPr lang="en-IN" sz="16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60901">
                <a:tc>
                  <a:txBody>
                    <a:bodyPr/>
                    <a:lstStyle/>
                    <a:p>
                      <a:pPr algn="just">
                        <a:lnSpc>
                          <a:spcPct val="107000"/>
                        </a:lnSpc>
                        <a:spcAft>
                          <a:spcPts val="0"/>
                        </a:spcAft>
                      </a:pPr>
                      <a:r>
                        <a:rPr lang="en-IN" sz="1600">
                          <a:latin typeface="Calibri"/>
                          <a:ea typeface="Times New Roman"/>
                          <a:cs typeface="Calibri"/>
                        </a:rPr>
                        <a:t>Ankit Dhingra</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Executive</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u="none" strike="noStrike">
                          <a:solidFill>
                            <a:srgbClr val="0563C1"/>
                          </a:solidFill>
                          <a:latin typeface="Calibri"/>
                          <a:ea typeface="Times New Roman"/>
                          <a:cs typeface="Calibri"/>
                          <a:hlinkClick r:id="rId2"/>
                        </a:rPr>
                        <a:t>ankit.dhingra@csc.gov.in</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9999053747</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600">
                          <a:latin typeface="Calibri"/>
                          <a:ea typeface="Times New Roman"/>
                          <a:cs typeface="Calibri"/>
                        </a:rPr>
                        <a:t>Ritu</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IN" sz="1600">
                        <a:latin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u="none" strike="noStrike">
                          <a:solidFill>
                            <a:srgbClr val="0563C1"/>
                          </a:solidFill>
                          <a:latin typeface="Calibri"/>
                          <a:ea typeface="Times New Roman"/>
                          <a:cs typeface="Calibri"/>
                          <a:hlinkClick r:id="rId3"/>
                        </a:rPr>
                        <a:t>csc.solar.ritu@gmail.com</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IN" sz="1600">
                        <a:latin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600">
                          <a:latin typeface="Calibri"/>
                          <a:ea typeface="Times New Roman"/>
                          <a:cs typeface="Calibri"/>
                        </a:rPr>
                        <a:t>Gaurav Kumar</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Manager- Admin</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gaurav.choudhary@csc.gov.in</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9654208221</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600" dirty="0">
                          <a:latin typeface="Calibri"/>
                          <a:ea typeface="Times New Roman"/>
                          <a:cs typeface="Calibri"/>
                        </a:rPr>
                        <a:t>Kumar </a:t>
                      </a:r>
                      <a:r>
                        <a:rPr lang="en-IN" sz="1600" dirty="0" err="1">
                          <a:latin typeface="Calibri"/>
                          <a:ea typeface="Times New Roman"/>
                          <a:cs typeface="Calibri"/>
                        </a:rPr>
                        <a:t>Pushpendra</a:t>
                      </a:r>
                      <a:endParaRPr lang="en-IN" sz="16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General Manager</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u="none" strike="noStrike">
                          <a:solidFill>
                            <a:srgbClr val="0563C1"/>
                          </a:solidFill>
                          <a:latin typeface="Calibri"/>
                          <a:ea typeface="Times New Roman"/>
                          <a:cs typeface="Calibri"/>
                          <a:hlinkClick r:id="rId4"/>
                        </a:rPr>
                        <a:t>kumar.pushpendra@csc.gov.in</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9540007929</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600">
                          <a:latin typeface="Calibri"/>
                          <a:ea typeface="Times New Roman"/>
                          <a:cs typeface="Calibri"/>
                        </a:rPr>
                        <a:t>Avnish Tyagi</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HOD</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avnish.tyagi@csc.gov.in</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dirty="0">
                          <a:latin typeface="Calibri"/>
                          <a:ea typeface="Times New Roman"/>
                          <a:cs typeface="Calibri"/>
                        </a:rPr>
                        <a:t>9910066106</a:t>
                      </a:r>
                      <a:endParaRPr lang="en-IN" sz="16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714013" y="1238235"/>
            <a:ext cx="1441407" cy="282538"/>
          </a:xfrm>
          <a:prstGeom prst="rect">
            <a:avLst/>
          </a:prstGeom>
        </p:spPr>
        <p:txBody>
          <a:bodyPr wrap="none" lIns="51206" tIns="25603" rIns="51206" bIns="25603">
            <a:spAutoFit/>
          </a:bodyPr>
          <a:lstStyle/>
          <a:p>
            <a:pPr lvl="0"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p:txBody>
      </p:sp>
      <p:pic>
        <p:nvPicPr>
          <p:cNvPr id="7" name="Picture 6" descr="pROJECT bAALIKA - 2 pAGER1.jpg"/>
          <p:cNvPicPr>
            <a:picLocks noChangeAspect="1"/>
          </p:cNvPicPr>
          <p:nvPr/>
        </p:nvPicPr>
        <p:blipFill>
          <a:blip r:embed="rId5"/>
          <a:srcRect t="11873" b="9764"/>
          <a:stretch>
            <a:fillRect/>
          </a:stretch>
        </p:blipFill>
        <p:spPr>
          <a:xfrm>
            <a:off x="500034" y="3714752"/>
            <a:ext cx="7882128" cy="2357454"/>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4.11	Railway Ticketing (IRCTC)</a:t>
            </a:r>
          </a:p>
        </p:txBody>
      </p:sp>
      <p:graphicFrame>
        <p:nvGraphicFramePr>
          <p:cNvPr id="4" name="Table 3"/>
          <p:cNvGraphicFramePr>
            <a:graphicFrameLocks noGrp="1"/>
          </p:cNvGraphicFramePr>
          <p:nvPr/>
        </p:nvGraphicFramePr>
        <p:xfrm>
          <a:off x="463622" y="3071810"/>
          <a:ext cx="7966030" cy="1761234"/>
        </p:xfrm>
        <a:graphic>
          <a:graphicData uri="http://schemas.openxmlformats.org/drawingml/2006/table">
            <a:tbl>
              <a:tblPr/>
              <a:tblGrid>
                <a:gridCol w="1908031"/>
                <a:gridCol w="1665191"/>
                <a:gridCol w="2888065"/>
                <a:gridCol w="1504743"/>
              </a:tblGrid>
              <a:tr h="293539">
                <a:tc>
                  <a:txBody>
                    <a:bodyPr/>
                    <a:lstStyle/>
                    <a:p>
                      <a:pPr algn="ctr">
                        <a:lnSpc>
                          <a:spcPct val="107000"/>
                        </a:lnSpc>
                        <a:spcAft>
                          <a:spcPts val="0"/>
                        </a:spcAft>
                      </a:pPr>
                      <a:r>
                        <a:rPr lang="en-IN" sz="1500" b="1">
                          <a:solidFill>
                            <a:srgbClr val="000000"/>
                          </a:solidFill>
                          <a:latin typeface="Calibri"/>
                          <a:ea typeface="Times New Roman"/>
                          <a:cs typeface="Calibri"/>
                        </a:rPr>
                        <a:t>Name</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IN" sz="1500">
                          <a:latin typeface="Calibri"/>
                          <a:ea typeface="Times New Roman"/>
                          <a:cs typeface="Calibri"/>
                        </a:rPr>
                        <a:t>Devesh Kumar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devesh.kumar@csc.gov.in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9654039667</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Nutan Kumar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spinzer06@gmail.com</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9818319317</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Sandeep Kumar Attri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sandeep.attri@csc.gov.in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9911267927</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MohdWasif Ali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Wasif.ali@csc.gov.in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9810283160</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Soumi Banerjee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AVP</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soumi.banerjee@nic.in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9811411268</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2225" name="Rectangle 1"/>
          <p:cNvSpPr>
            <a:spLocks noChangeArrowheads="1"/>
          </p:cNvSpPr>
          <p:nvPr/>
        </p:nvSpPr>
        <p:spPr bwMode="auto">
          <a:xfrm>
            <a:off x="392515" y="1285860"/>
            <a:ext cx="8394693" cy="1667533"/>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dirty="0">
                <a:latin typeface="Calibri" pitchFamily="34" charset="0"/>
                <a:ea typeface="Calibri" pitchFamily="34" charset="0"/>
                <a:cs typeface="Calibri" pitchFamily="34" charset="0"/>
              </a:rPr>
              <a:t>CSC e-Governance Services India Limited is delivering various IRCTC services through the Common Services Centre Network pan India. Till August 2017, total 28,220 CSCs delivering service across the country. </a:t>
            </a:r>
          </a:p>
          <a:p>
            <a:pPr algn="just" defTabSz="512064" fontAlgn="base">
              <a:spcBef>
                <a:spcPct val="0"/>
              </a:spcBef>
              <a:spcAft>
                <a:spcPct val="0"/>
              </a:spcAft>
            </a:pP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2"/>
              </a:rPr>
              <a:t>https://www.youtube.com/watch?v=-XMNkHgusLo</a:t>
            </a:r>
            <a:endParaRPr lang="en-US" sz="1500" dirty="0">
              <a:latin typeface="Arial" pitchFamily="34" charset="0"/>
              <a:cs typeface="Arial" pitchFamily="34" charset="0"/>
            </a:endParaRPr>
          </a:p>
          <a:p>
            <a:pPr algn="just" defTabSz="512064" eaLnBrk="0" fontAlgn="base" hangingPunct="0">
              <a:spcBef>
                <a:spcPct val="0"/>
              </a:spcBef>
              <a:spcAft>
                <a:spcPct val="0"/>
              </a:spcAft>
            </a:pPr>
            <a:endParaRPr lang="en-US" sz="1500" b="1" dirty="0">
              <a:latin typeface="Calibri" pitchFamily="34" charset="0"/>
              <a:ea typeface="Calibri" pitchFamily="34" charset="0"/>
              <a:cs typeface="Calibri" pitchFamily="34" charset="0"/>
            </a:endParaRPr>
          </a:p>
          <a:p>
            <a:pPr algn="just"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p:txBody>
      </p:sp>
      <p:pic>
        <p:nvPicPr>
          <p:cNvPr id="6" name="Picture 5" descr="Clipboard09.jpg"/>
          <p:cNvPicPr>
            <a:picLocks noChangeAspect="1"/>
          </p:cNvPicPr>
          <p:nvPr/>
        </p:nvPicPr>
        <p:blipFill>
          <a:blip r:embed="rId3"/>
          <a:stretch>
            <a:fillRect/>
          </a:stretch>
        </p:blipFill>
        <p:spPr>
          <a:xfrm>
            <a:off x="0" y="4902398"/>
            <a:ext cx="9144000" cy="195560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285564" y="761595"/>
            <a:ext cx="6715328" cy="5667801"/>
            <a:chOff x="3999670" y="1655020"/>
            <a:chExt cx="10215633" cy="8177175"/>
          </a:xfrm>
        </p:grpSpPr>
        <p:pic>
          <p:nvPicPr>
            <p:cNvPr id="4" name="Picture 3"/>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t="37399" b="2368"/>
            <a:stretch>
              <a:fillRect/>
            </a:stretch>
          </p:blipFill>
          <p:spPr bwMode="auto">
            <a:xfrm>
              <a:off x="3999670" y="3714740"/>
              <a:ext cx="10215633" cy="6117455"/>
            </a:xfrm>
            <a:prstGeom prst="rect">
              <a:avLst/>
            </a:prstGeom>
            <a:noFill/>
            <a:ln>
              <a:noFill/>
            </a:ln>
          </p:spPr>
        </p:pic>
        <p:pic>
          <p:nvPicPr>
            <p:cNvPr id="5" name="Picture 4"/>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2238" t="5043" b="68228"/>
            <a:stretch>
              <a:fillRect/>
            </a:stretch>
          </p:blipFill>
          <p:spPr bwMode="auto">
            <a:xfrm>
              <a:off x="4216970" y="1655020"/>
              <a:ext cx="9709548" cy="2508512"/>
            </a:xfrm>
            <a:prstGeom prst="rect">
              <a:avLst/>
            </a:prstGeom>
            <a:noFill/>
            <a:ln>
              <a:noFill/>
            </a:ln>
          </p:spPr>
        </p:pic>
      </p:grpSp>
      <p:sp>
        <p:nvSpPr>
          <p:cNvPr id="6" name="Rectangle 1"/>
          <p:cNvSpPr>
            <a:spLocks noChangeArrowheads="1"/>
          </p:cNvSpPr>
          <p:nvPr/>
        </p:nvSpPr>
        <p:spPr bwMode="auto">
          <a:xfrm>
            <a:off x="6786814" y="1857364"/>
            <a:ext cx="2214342" cy="3745025"/>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IN" sz="1500" dirty="0" smtClean="0">
                <a:solidFill>
                  <a:srgbClr val="002060"/>
                </a:solidFill>
                <a:latin typeface="Papyrus LET" pitchFamily="2" charset="0"/>
                <a:ea typeface="Calibri" pitchFamily="34" charset="0"/>
                <a:cs typeface="Mangal" pitchFamily="18" charset="0"/>
              </a:rPr>
              <a:t>CSCs today are prescribed as one of the service delivery points in rural India. They are positioned as change agents, promoting rural entrepreneurship and building rural capacities and livelihoods. They focus towards the digital development, </a:t>
            </a:r>
            <a:r>
              <a:rPr lang="en-IN" sz="1500" dirty="0" err="1" smtClean="0">
                <a:solidFill>
                  <a:srgbClr val="002060"/>
                </a:solidFill>
                <a:latin typeface="Papyrus LET" pitchFamily="2" charset="0"/>
                <a:ea typeface="Calibri" pitchFamily="34" charset="0"/>
                <a:cs typeface="Mangal" pitchFamily="18" charset="0"/>
              </a:rPr>
              <a:t>catayzing</a:t>
            </a:r>
            <a:r>
              <a:rPr lang="en-IN" sz="1500" dirty="0" smtClean="0">
                <a:solidFill>
                  <a:srgbClr val="002060"/>
                </a:solidFill>
                <a:latin typeface="Papyrus LET" pitchFamily="2" charset="0"/>
                <a:ea typeface="Calibri" pitchFamily="34" charset="0"/>
                <a:cs typeface="Mangal" pitchFamily="18" charset="0"/>
              </a:rPr>
              <a:t> rural </a:t>
            </a:r>
            <a:r>
              <a:rPr lang="en-IN" sz="1500" dirty="0" err="1" smtClean="0">
                <a:solidFill>
                  <a:srgbClr val="002060"/>
                </a:solidFill>
                <a:latin typeface="Papyrus LET" pitchFamily="2" charset="0"/>
                <a:ea typeface="Calibri" pitchFamily="34" charset="0"/>
                <a:cs typeface="Mangal" pitchFamily="18" charset="0"/>
              </a:rPr>
              <a:t>enterpreneurs</a:t>
            </a:r>
            <a:r>
              <a:rPr lang="en-IN" sz="1500" dirty="0" smtClean="0">
                <a:solidFill>
                  <a:srgbClr val="002060"/>
                </a:solidFill>
                <a:latin typeface="Papyrus LET" pitchFamily="2" charset="0"/>
                <a:ea typeface="Calibri" pitchFamily="34" charset="0"/>
                <a:cs typeface="Mangal" pitchFamily="18" charset="0"/>
              </a:rPr>
              <a:t> &amp; social  inclusion.</a:t>
            </a:r>
            <a:endParaRPr lang="en-US" sz="1500" dirty="0">
              <a:solidFill>
                <a:srgbClr val="002060"/>
              </a:solidFill>
              <a:latin typeface="Papyrus LET" pitchFamily="2"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4.12	Passport Applications</a:t>
            </a:r>
          </a:p>
        </p:txBody>
      </p:sp>
      <p:graphicFrame>
        <p:nvGraphicFramePr>
          <p:cNvPr id="4" name="Table 3"/>
          <p:cNvGraphicFramePr>
            <a:graphicFrameLocks noGrp="1"/>
          </p:cNvGraphicFramePr>
          <p:nvPr/>
        </p:nvGraphicFramePr>
        <p:xfrm>
          <a:off x="463958" y="4667259"/>
          <a:ext cx="8108917" cy="1565532"/>
        </p:xfrm>
        <a:graphic>
          <a:graphicData uri="http://schemas.openxmlformats.org/drawingml/2006/table">
            <a:tbl>
              <a:tblPr/>
              <a:tblGrid>
                <a:gridCol w="1942256"/>
                <a:gridCol w="1695059"/>
                <a:gridCol w="2939869"/>
                <a:gridCol w="1531733"/>
              </a:tblGrid>
              <a:tr h="260901">
                <a:tc>
                  <a:txBody>
                    <a:bodyPr/>
                    <a:lstStyle/>
                    <a:p>
                      <a:pPr algn="ctr">
                        <a:lnSpc>
                          <a:spcPct val="107000"/>
                        </a:lnSpc>
                        <a:spcAft>
                          <a:spcPts val="0"/>
                        </a:spcAft>
                      </a:pPr>
                      <a:r>
                        <a:rPr lang="en-IN" sz="1600" b="1">
                          <a:solidFill>
                            <a:srgbClr val="000000"/>
                          </a:solidFill>
                          <a:latin typeface="Calibri"/>
                          <a:ea typeface="Times New Roman"/>
                          <a:cs typeface="Calibri"/>
                        </a:rPr>
                        <a:t>Name</a:t>
                      </a:r>
                      <a:endParaRPr lang="en-IN" sz="16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600" b="1">
                          <a:solidFill>
                            <a:srgbClr val="000000"/>
                          </a:solidFill>
                          <a:latin typeface="Calibri"/>
                          <a:ea typeface="Times New Roman"/>
                          <a:cs typeface="Calibri"/>
                        </a:rPr>
                        <a:t>Designation</a:t>
                      </a:r>
                      <a:endParaRPr lang="en-IN" sz="16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600" b="1">
                          <a:solidFill>
                            <a:srgbClr val="000000"/>
                          </a:solidFill>
                          <a:latin typeface="Calibri"/>
                          <a:ea typeface="Times New Roman"/>
                          <a:cs typeface="Calibri"/>
                        </a:rPr>
                        <a:t>Email Id</a:t>
                      </a:r>
                      <a:endParaRPr lang="en-IN" sz="16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600" b="1">
                          <a:solidFill>
                            <a:srgbClr val="000000"/>
                          </a:solidFill>
                          <a:latin typeface="Calibri"/>
                          <a:ea typeface="Times New Roman"/>
                          <a:cs typeface="Calibri"/>
                        </a:rPr>
                        <a:t>Contact</a:t>
                      </a:r>
                      <a:endParaRPr lang="en-IN" sz="16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60901">
                <a:tc>
                  <a:txBody>
                    <a:bodyPr/>
                    <a:lstStyle/>
                    <a:p>
                      <a:pPr algn="just">
                        <a:lnSpc>
                          <a:spcPct val="107000"/>
                        </a:lnSpc>
                        <a:spcAft>
                          <a:spcPts val="0"/>
                        </a:spcAft>
                      </a:pPr>
                      <a:r>
                        <a:rPr lang="en-IN" sz="1600">
                          <a:latin typeface="Calibri"/>
                          <a:ea typeface="Times New Roman"/>
                          <a:cs typeface="Calibri"/>
                        </a:rPr>
                        <a:t>Devesh Kumar</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Executive</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devesh.kumar@csc.gov.in</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9654039667</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600">
                          <a:latin typeface="Calibri"/>
                          <a:ea typeface="Times New Roman"/>
                          <a:cs typeface="Calibri"/>
                        </a:rPr>
                        <a:t>Nutan Kumar</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Executive</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spinzer06@gmail.com</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9818319317</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600">
                          <a:latin typeface="Calibri"/>
                          <a:ea typeface="Times New Roman"/>
                          <a:cs typeface="Calibri"/>
                        </a:rPr>
                        <a:t>Sandeep Kumar Attri</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Sr. Executive</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sandeep.attri@csc.gov.in</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9911267927</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600">
                          <a:latin typeface="Calibri"/>
                          <a:ea typeface="Times New Roman"/>
                          <a:cs typeface="Calibri"/>
                        </a:rPr>
                        <a:t>MohdWasif Ali</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Sr. Executive</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Wasif.ali@csc.gov.in</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9810283160</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600">
                          <a:latin typeface="Calibri"/>
                          <a:ea typeface="Times New Roman"/>
                          <a:cs typeface="Calibri"/>
                        </a:rPr>
                        <a:t>Soumi Banerjee</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AVP</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a:latin typeface="Calibri"/>
                          <a:ea typeface="Times New Roman"/>
                          <a:cs typeface="Calibri"/>
                        </a:rPr>
                        <a:t>soumi.banerjee@nic.in</a:t>
                      </a:r>
                      <a:endParaRPr lang="en-IN" sz="16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600" dirty="0">
                          <a:latin typeface="Calibri"/>
                          <a:ea typeface="Times New Roman"/>
                          <a:cs typeface="Calibri"/>
                        </a:rPr>
                        <a:t>9811411268</a:t>
                      </a:r>
                      <a:endParaRPr lang="en-IN" sz="16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4273" name="Rectangle 1"/>
          <p:cNvSpPr>
            <a:spLocks noChangeArrowheads="1"/>
          </p:cNvSpPr>
          <p:nvPr/>
        </p:nvSpPr>
        <p:spPr bwMode="auto">
          <a:xfrm>
            <a:off x="392515" y="1238235"/>
            <a:ext cx="8394693" cy="3052528"/>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dirty="0">
                <a:latin typeface="Calibri" pitchFamily="34" charset="0"/>
                <a:ea typeface="Calibri" pitchFamily="34" charset="0"/>
                <a:cs typeface="Calibri" pitchFamily="34" charset="0"/>
              </a:rPr>
              <a:t>The Ministry of External Affairs, along with CSC e-Governance Services India Limited, has launched Passport related services through the vast network of Common Services </a:t>
            </a:r>
            <a:r>
              <a:rPr lang="en-US" sz="1500" dirty="0" err="1">
                <a:latin typeface="Calibri" pitchFamily="34" charset="0"/>
                <a:ea typeface="Calibri" pitchFamily="34" charset="0"/>
                <a:cs typeface="Calibri" pitchFamily="34" charset="0"/>
              </a:rPr>
              <a:t>Centres</a:t>
            </a:r>
            <a:r>
              <a:rPr lang="en-US" sz="1500" dirty="0">
                <a:latin typeface="Calibri" pitchFamily="34" charset="0"/>
                <a:ea typeface="Calibri" pitchFamily="34" charset="0"/>
                <a:cs typeface="Calibri" pitchFamily="34" charset="0"/>
              </a:rPr>
              <a:t> (CSCs) across rural hinterland. </a:t>
            </a: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The CSCs facilitate filling and uploading of Passport application form, payment of applicable fee (through debit/credit card or through SBI internet banking/</a:t>
            </a:r>
            <a:r>
              <a:rPr lang="en-US" sz="1500" dirty="0" err="1">
                <a:latin typeface="Calibri" pitchFamily="34" charset="0"/>
                <a:ea typeface="Calibri" pitchFamily="34" charset="0"/>
                <a:cs typeface="Calibri" pitchFamily="34" charset="0"/>
              </a:rPr>
              <a:t>challan</a:t>
            </a:r>
            <a:r>
              <a:rPr lang="en-US" sz="1500" dirty="0">
                <a:latin typeface="Calibri" pitchFamily="34" charset="0"/>
                <a:ea typeface="Calibri" pitchFamily="34" charset="0"/>
                <a:cs typeface="Calibri" pitchFamily="34" charset="0"/>
              </a:rPr>
              <a:t> mode) and scheduling of appointment for the visit to the Passport </a:t>
            </a:r>
            <a:r>
              <a:rPr lang="en-US" sz="1500" dirty="0" err="1">
                <a:latin typeface="Calibri" pitchFamily="34" charset="0"/>
                <a:ea typeface="Calibri" pitchFamily="34" charset="0"/>
                <a:cs typeface="Calibri" pitchFamily="34" charset="0"/>
              </a:rPr>
              <a:t>Seva</a:t>
            </a:r>
            <a:r>
              <a:rPr lang="en-US" sz="1500" dirty="0">
                <a:latin typeface="Calibri" pitchFamily="34" charset="0"/>
                <a:ea typeface="Calibri" pitchFamily="34" charset="0"/>
                <a:cs typeface="Calibri" pitchFamily="34" charset="0"/>
              </a:rPr>
              <a:t> Kendra (PSK) at nominal charge not exceeding Rs. 100/-. As per the appointment schedule, an applicant visits the PSK for completion of application submission process (including collection of digital photographs/ biometrics, verification of supporting documents and approval).</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b="1" dirty="0">
              <a:latin typeface="Calibri" pitchFamily="34" charset="0"/>
              <a:ea typeface="Calibri" pitchFamily="34" charset="0"/>
              <a:cs typeface="Calibri" pitchFamily="34" charset="0"/>
            </a:endParaRPr>
          </a:p>
          <a:p>
            <a:pPr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https://www.youtube.com/watch?v=5s1evXzauZ8</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https://www.youtube.com/watch?v=4in-7RBC9T4</a:t>
            </a: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4.13	Education</a:t>
            </a:r>
          </a:p>
        </p:txBody>
      </p:sp>
      <p:sp>
        <p:nvSpPr>
          <p:cNvPr id="55297" name="Rectangle 1"/>
          <p:cNvSpPr>
            <a:spLocks noChangeArrowheads="1"/>
          </p:cNvSpPr>
          <p:nvPr/>
        </p:nvSpPr>
        <p:spPr bwMode="auto">
          <a:xfrm>
            <a:off x="321070" y="1153875"/>
            <a:ext cx="8287527" cy="3514192"/>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b="1" dirty="0">
                <a:latin typeface="Calibri" pitchFamily="34" charset="0"/>
                <a:ea typeface="Calibri" pitchFamily="34" charset="0"/>
                <a:cs typeface="Calibri" pitchFamily="34" charset="0"/>
              </a:rPr>
              <a:t>Education Services leverage Information and communication Technologies to create awareness and empower citizens on digital technologies, financial management, and legal rights and facilitate educational services in rural areas</a:t>
            </a:r>
            <a:r>
              <a:rPr lang="en-US" sz="1500" b="1" dirty="0" smtClean="0">
                <a:latin typeface="Calibri" pitchFamily="34" charset="0"/>
                <a:ea typeface="Calibri" pitchFamily="34" charset="0"/>
                <a:cs typeface="Calibri" pitchFamily="34" charset="0"/>
              </a:rPr>
              <a:t>.</a:t>
            </a:r>
          </a:p>
          <a:p>
            <a:pPr algn="just" defTabSz="512064" fontAlgn="base">
              <a:spcBef>
                <a:spcPct val="0"/>
              </a:spcBef>
              <a:spcAft>
                <a:spcPct val="0"/>
              </a:spcAft>
            </a:pP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b="1" u="sng" dirty="0">
                <a:latin typeface="Calibri" pitchFamily="34" charset="0"/>
                <a:ea typeface="Calibri" pitchFamily="34" charset="0"/>
                <a:cs typeface="Calibri" pitchFamily="34" charset="0"/>
              </a:rPr>
              <a:t>Tally Certification: </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Tally Certified Program is a transaction service CSC has launched through Digital </a:t>
            </a:r>
            <a:r>
              <a:rPr lang="en-US" sz="1500" dirty="0" err="1">
                <a:latin typeface="Calibri" pitchFamily="34" charset="0"/>
                <a:ea typeface="Calibri" pitchFamily="34" charset="0"/>
                <a:cs typeface="Calibri" pitchFamily="34" charset="0"/>
              </a:rPr>
              <a:t>Seva</a:t>
            </a:r>
            <a:r>
              <a:rPr lang="en-US" sz="1500" dirty="0">
                <a:latin typeface="Calibri" pitchFamily="34" charset="0"/>
                <a:ea typeface="Calibri" pitchFamily="34" charset="0"/>
                <a:cs typeface="Calibri" pitchFamily="34" charset="0"/>
              </a:rPr>
              <a:t> Portal. It will be an online process, where candidate have to choose one correct answer from the given options.</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b="1" u="sng" dirty="0" err="1">
                <a:latin typeface="Calibri" pitchFamily="34" charset="0"/>
                <a:ea typeface="Calibri" pitchFamily="34" charset="0"/>
                <a:cs typeface="Calibri" pitchFamily="34" charset="0"/>
              </a:rPr>
              <a:t>eLegal</a:t>
            </a:r>
            <a:r>
              <a:rPr lang="en-US" sz="1500" b="1" u="sng" dirty="0">
                <a:latin typeface="Calibri" pitchFamily="34" charset="0"/>
                <a:ea typeface="Calibri" pitchFamily="34" charset="0"/>
                <a:cs typeface="Calibri" pitchFamily="34" charset="0"/>
              </a:rPr>
              <a:t> Consultancy: </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Citizens particularly in rural locations are not aware about legal entitlements which the constitution has provided. As a result of this they are trapped in various legal cases and they are also not aware with whom to discuss the matter.</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In order to reduce the gap and provide legal help, CSC SPV collaborated with National University of Juridical Sciences (NUJS) to provide e legal consultancy through pool of lawyers using the platform of CSCs spread across India. The service seeks to provide legal consultancy to citizens though the CSCs present in rural locations at their doorsteps</a:t>
            </a:r>
            <a:r>
              <a:rPr lang="en-US" sz="1500" dirty="0" smtClean="0">
                <a:latin typeface="Calibri" pitchFamily="34" charset="0"/>
                <a:ea typeface="Calibri" pitchFamily="34" charset="0"/>
                <a:cs typeface="Calibri" pitchFamily="34" charset="0"/>
              </a:rPr>
              <a:t>.</a:t>
            </a:r>
            <a:endParaRPr lang="en-US" sz="1500" dirty="0">
              <a:latin typeface="Arial" pitchFamily="34" charset="0"/>
              <a:cs typeface="Arial" pitchFamily="34" charset="0"/>
            </a:endParaRPr>
          </a:p>
        </p:txBody>
      </p:sp>
      <p:pic>
        <p:nvPicPr>
          <p:cNvPr id="4" name="Picture 2" descr="https://csc.gov.in/new_newsletter/images/lead_1_21feb2017_01.jpg"/>
          <p:cNvPicPr>
            <a:picLocks noChangeAspect="1" noChangeArrowheads="1"/>
          </p:cNvPicPr>
          <p:nvPr/>
        </p:nvPicPr>
        <p:blipFill>
          <a:blip r:embed="rId2"/>
          <a:srcRect r="16562" b="55792"/>
          <a:stretch>
            <a:fillRect/>
          </a:stretch>
        </p:blipFill>
        <p:spPr bwMode="auto">
          <a:xfrm>
            <a:off x="1428727" y="4643446"/>
            <a:ext cx="6500859" cy="1928826"/>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3958" y="761982"/>
            <a:ext cx="8251446" cy="5591684"/>
          </a:xfrm>
          <a:prstGeom prst="rect">
            <a:avLst/>
          </a:prstGeom>
        </p:spPr>
        <p:txBody>
          <a:bodyPr wrap="square" lIns="51206" tIns="25603" rIns="51206" bIns="25603">
            <a:spAutoFit/>
          </a:bodyPr>
          <a:lstStyle/>
          <a:p>
            <a:pPr algn="just" defTabSz="512064" eaLnBrk="0" fontAlgn="base" hangingPunct="0">
              <a:spcBef>
                <a:spcPct val="0"/>
              </a:spcBef>
              <a:spcAft>
                <a:spcPct val="0"/>
              </a:spcAft>
            </a:pPr>
            <a:r>
              <a:rPr lang="en-US" sz="1500" b="1" u="sng" dirty="0" smtClean="0">
                <a:latin typeface="Calibri" pitchFamily="34" charset="0"/>
                <a:ea typeface="Calibri" pitchFamily="34" charset="0"/>
                <a:cs typeface="Calibri" pitchFamily="34" charset="0"/>
              </a:rPr>
              <a:t>Open Schooling: </a:t>
            </a:r>
            <a:endParaRPr lang="en-US" sz="1500" dirty="0" smtClean="0">
              <a:latin typeface="Arial" pitchFamily="34" charset="0"/>
              <a:cs typeface="Arial" pitchFamily="34" charset="0"/>
            </a:endParaRPr>
          </a:p>
          <a:p>
            <a:pPr algn="just" defTabSz="512064" eaLnBrk="0" fontAlgn="base" hangingPunct="0">
              <a:spcBef>
                <a:spcPct val="0"/>
              </a:spcBef>
              <a:spcAft>
                <a:spcPct val="0"/>
              </a:spcAft>
            </a:pPr>
            <a:r>
              <a:rPr lang="en-US" sz="1500" dirty="0" smtClean="0">
                <a:latin typeface="Calibri" pitchFamily="34" charset="0"/>
                <a:ea typeface="Calibri" pitchFamily="34" charset="0"/>
                <a:cs typeface="Calibri" pitchFamily="34" charset="0"/>
              </a:rPr>
              <a:t>The National Institute of Open Schooling (NIOS) and CSC SPV joined hands to make CSCs as NIOS Facilitation </a:t>
            </a:r>
            <a:r>
              <a:rPr lang="en-US" sz="1500" dirty="0" err="1" smtClean="0">
                <a:latin typeface="Calibri" pitchFamily="34" charset="0"/>
                <a:ea typeface="Calibri" pitchFamily="34" charset="0"/>
                <a:cs typeface="Calibri" pitchFamily="34" charset="0"/>
              </a:rPr>
              <a:t>Centres</a:t>
            </a:r>
            <a:r>
              <a:rPr lang="en-US" sz="1500" dirty="0" smtClean="0">
                <a:latin typeface="Calibri" pitchFamily="34" charset="0"/>
                <a:ea typeface="Calibri" pitchFamily="34" charset="0"/>
                <a:cs typeface="Calibri" pitchFamily="34" charset="0"/>
              </a:rPr>
              <a:t>. Under this partnership, CSCs can promote the Open Schooling in Rural India, Register Students, Pay Registration and Examination Fee; Know the Status of Admission, and Declare Results.</a:t>
            </a:r>
            <a:endParaRPr lang="en-US" sz="1500" dirty="0" smtClean="0">
              <a:latin typeface="Arial" pitchFamily="34" charset="0"/>
              <a:cs typeface="Arial" pitchFamily="34" charset="0"/>
            </a:endParaRPr>
          </a:p>
          <a:p>
            <a:pPr algn="just" defTabSz="512064" eaLnBrk="0" fontAlgn="base" hangingPunct="0">
              <a:spcBef>
                <a:spcPct val="0"/>
              </a:spcBef>
              <a:spcAft>
                <a:spcPct val="0"/>
              </a:spcAft>
            </a:pPr>
            <a:r>
              <a:rPr lang="en-US" sz="1500" b="1" u="sng" dirty="0" smtClean="0">
                <a:latin typeface="Calibri" pitchFamily="34" charset="0"/>
                <a:ea typeface="Calibri" pitchFamily="34" charset="0"/>
                <a:cs typeface="Calibri" pitchFamily="34" charset="0"/>
              </a:rPr>
              <a:t>Khan Academy:</a:t>
            </a:r>
            <a:endParaRPr lang="en-US" sz="1500" dirty="0" smtClean="0">
              <a:latin typeface="Arial" pitchFamily="34" charset="0"/>
              <a:cs typeface="Arial" pitchFamily="34" charset="0"/>
            </a:endParaRPr>
          </a:p>
          <a:p>
            <a:pPr algn="just" defTabSz="512064" eaLnBrk="0" fontAlgn="base" hangingPunct="0">
              <a:spcBef>
                <a:spcPct val="0"/>
              </a:spcBef>
              <a:spcAft>
                <a:spcPct val="0"/>
              </a:spcAft>
            </a:pPr>
            <a:r>
              <a:rPr lang="en-US" sz="1500" dirty="0" smtClean="0">
                <a:latin typeface="Calibri" pitchFamily="34" charset="0"/>
                <a:ea typeface="Calibri" pitchFamily="34" charset="0"/>
                <a:cs typeface="Calibri" pitchFamily="34" charset="0"/>
              </a:rPr>
              <a:t>Khan Academy is an NGO working to provide world-class education absolutely free of cost. Anyone can visit their website and register as a student, parent or teacher and begin their learning journey.</a:t>
            </a:r>
            <a:endParaRPr lang="en-US" sz="1500" dirty="0" smtClean="0">
              <a:latin typeface="Arial" pitchFamily="34" charset="0"/>
              <a:cs typeface="Arial" pitchFamily="34" charset="0"/>
            </a:endParaRPr>
          </a:p>
          <a:p>
            <a:pPr lvl="0" algn="just" eaLnBrk="0" fontAlgn="base" hangingPunct="0">
              <a:spcBef>
                <a:spcPct val="0"/>
              </a:spcBef>
              <a:spcAft>
                <a:spcPct val="0"/>
              </a:spcAft>
            </a:pPr>
            <a:r>
              <a:rPr lang="en-US" sz="1500" b="1" u="sng" dirty="0" smtClean="0">
                <a:latin typeface="Calibri" pitchFamily="34" charset="0"/>
                <a:ea typeface="Calibri" pitchFamily="34" charset="0"/>
                <a:cs typeface="Calibri" pitchFamily="34" charset="0"/>
              </a:rPr>
              <a:t>IIT/JEE/BITSAT/NEET </a:t>
            </a:r>
            <a:r>
              <a:rPr lang="en-US" sz="1500" b="1" u="sng" dirty="0">
                <a:latin typeface="Calibri" pitchFamily="34" charset="0"/>
                <a:ea typeface="Calibri" pitchFamily="34" charset="0"/>
                <a:cs typeface="Calibri" pitchFamily="34" charset="0"/>
              </a:rPr>
              <a:t>Preparation:</a:t>
            </a:r>
          </a:p>
          <a:p>
            <a:pPr lvl="0" algn="just" eaLnBrk="0" fontAlgn="base" hangingPunct="0">
              <a:spcBef>
                <a:spcPct val="0"/>
              </a:spcBef>
              <a:spcAft>
                <a:spcPct val="0"/>
              </a:spcAft>
            </a:pPr>
            <a:r>
              <a:rPr lang="en-US" sz="1500" dirty="0" smtClean="0">
                <a:latin typeface="Calibri" pitchFamily="34" charset="0"/>
                <a:ea typeface="Calibri" pitchFamily="34" charset="0"/>
                <a:cs typeface="Calibri" pitchFamily="34" charset="0"/>
              </a:rPr>
              <a:t>CSC </a:t>
            </a:r>
            <a:r>
              <a:rPr lang="en-US" sz="1500" dirty="0">
                <a:latin typeface="Calibri" pitchFamily="34" charset="0"/>
                <a:ea typeface="Calibri" pitchFamily="34" charset="0"/>
                <a:cs typeface="Calibri" pitchFamily="34" charset="0"/>
              </a:rPr>
              <a:t>VLEs have the chance of a lifetime to participate in selling India’s best product for IIT and Medical entrance exams. This product will be available for all exams across India including Board exams. This product is the best in the country. It guarantees score improvement without study by pointing out careless mistakes and other reasons why students lose marks. This is without even increasing knowledge.</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b="1" u="sng" dirty="0">
                <a:latin typeface="Calibri" pitchFamily="34" charset="0"/>
                <a:ea typeface="Calibri" pitchFamily="34" charset="0"/>
                <a:cs typeface="Calibri" pitchFamily="34" charset="0"/>
              </a:rPr>
              <a:t>FREE Education (PMGDISHA/Cyber Gram </a:t>
            </a:r>
            <a:r>
              <a:rPr lang="en-US" sz="1500" b="1" u="sng" dirty="0" err="1">
                <a:latin typeface="Calibri" pitchFamily="34" charset="0"/>
                <a:ea typeface="Calibri" pitchFamily="34" charset="0"/>
                <a:cs typeface="Calibri" pitchFamily="34" charset="0"/>
              </a:rPr>
              <a:t>Yojana</a:t>
            </a:r>
            <a:r>
              <a:rPr lang="en-US" sz="1500" b="1" u="sng" dirty="0">
                <a:latin typeface="Calibri" pitchFamily="34" charset="0"/>
                <a:ea typeface="Calibri" pitchFamily="34" charset="0"/>
                <a:cs typeface="Calibri" pitchFamily="34" charset="0"/>
              </a:rPr>
              <a:t>/ English Speaking Source)</a:t>
            </a:r>
          </a:p>
          <a:p>
            <a:pPr lvl="0" algn="just" eaLnBrk="0" fontAlgn="base" hangingPunct="0">
              <a:spcBef>
                <a:spcPct val="0"/>
              </a:spcBef>
              <a:spcAft>
                <a:spcPct val="0"/>
              </a:spcAft>
            </a:pPr>
            <a:r>
              <a:rPr lang="en-US" sz="1500" b="1" dirty="0" smtClean="0">
                <a:latin typeface="Calibri" pitchFamily="34" charset="0"/>
                <a:ea typeface="Calibri" pitchFamily="34" charset="0"/>
                <a:cs typeface="Calibri" pitchFamily="34" charset="0"/>
              </a:rPr>
              <a:t>PMGDISHA</a:t>
            </a:r>
            <a:r>
              <a:rPr lang="en-US" sz="1500" b="1" dirty="0">
                <a:latin typeface="Calibri" pitchFamily="34" charset="0"/>
                <a:ea typeface="Calibri" pitchFamily="34" charset="0"/>
                <a:cs typeface="Calibri" pitchFamily="34" charset="0"/>
              </a:rPr>
              <a:t>:</a:t>
            </a:r>
            <a:r>
              <a:rPr lang="en-US" sz="1500" dirty="0">
                <a:latin typeface="Calibri" pitchFamily="34" charset="0"/>
                <a:ea typeface="Calibri" pitchFamily="34" charset="0"/>
                <a:cs typeface="Calibri" pitchFamily="34" charset="0"/>
              </a:rPr>
              <a:t> </a:t>
            </a:r>
            <a:r>
              <a:rPr lang="en-US" sz="1500" dirty="0" err="1">
                <a:latin typeface="Calibri" pitchFamily="34" charset="0"/>
                <a:ea typeface="Calibri" pitchFamily="34" charset="0"/>
                <a:cs typeface="Calibri" pitchFamily="34" charset="0"/>
              </a:rPr>
              <a:t>Pradhan</a:t>
            </a:r>
            <a:r>
              <a:rPr lang="en-US" sz="1500" dirty="0">
                <a:latin typeface="Calibri" pitchFamily="34" charset="0"/>
                <a:ea typeface="Calibri" pitchFamily="34" charset="0"/>
                <a:cs typeface="Calibri" pitchFamily="34" charset="0"/>
              </a:rPr>
              <a:t> </a:t>
            </a:r>
            <a:r>
              <a:rPr lang="en-US" sz="1500" dirty="0" err="1">
                <a:latin typeface="Calibri" pitchFamily="34" charset="0"/>
                <a:ea typeface="Calibri" pitchFamily="34" charset="0"/>
                <a:cs typeface="Calibri" pitchFamily="34" charset="0"/>
              </a:rPr>
              <a:t>MantriGramin</a:t>
            </a:r>
            <a:r>
              <a:rPr lang="en-US" sz="1500" dirty="0">
                <a:latin typeface="Calibri" pitchFamily="34" charset="0"/>
                <a:ea typeface="Calibri" pitchFamily="34" charset="0"/>
                <a:cs typeface="Calibri" pitchFamily="34" charset="0"/>
              </a:rPr>
              <a:t> Digital </a:t>
            </a:r>
            <a:r>
              <a:rPr lang="en-US" sz="1500" dirty="0" err="1">
                <a:latin typeface="Calibri" pitchFamily="34" charset="0"/>
                <a:ea typeface="Calibri" pitchFamily="34" charset="0"/>
                <a:cs typeface="Calibri" pitchFamily="34" charset="0"/>
              </a:rPr>
              <a:t>SakshartaAbhiyaan</a:t>
            </a:r>
            <a:r>
              <a:rPr lang="en-US" sz="1500" dirty="0">
                <a:latin typeface="Calibri" pitchFamily="34" charset="0"/>
                <a:ea typeface="Calibri" pitchFamily="34" charset="0"/>
                <a:cs typeface="Calibri" pitchFamily="34" charset="0"/>
              </a:rPr>
              <a:t> is the scheme to make six </a:t>
            </a:r>
            <a:r>
              <a:rPr lang="en-US" sz="1500" dirty="0" err="1">
                <a:latin typeface="Calibri" pitchFamily="34" charset="0"/>
                <a:ea typeface="Calibri" pitchFamily="34" charset="0"/>
                <a:cs typeface="Calibri" pitchFamily="34" charset="0"/>
              </a:rPr>
              <a:t>crore</a:t>
            </a:r>
            <a:r>
              <a:rPr lang="en-US" sz="1500" dirty="0">
                <a:latin typeface="Calibri" pitchFamily="34" charset="0"/>
                <a:ea typeface="Calibri" pitchFamily="34" charset="0"/>
                <a:cs typeface="Calibri" pitchFamily="34" charset="0"/>
              </a:rPr>
              <a:t> persons in rural areas, across States/UTs, digitally literate, reaching to around 40% of rural households by covering one member from every eligible household. The Scheme would empower the citizens in rural areas by training them to operate computer or digital access devices (like tablets, smart phones etc.), send and receive e-mails, browse Internet, access Government services, search for information, undertake digital payment etc. </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And hence enable them to use the Information Technology and related applications especially Digital Payments to actively participate in the process of nation building. The Scheme aims to bridge the digital divide, specifically targeting the rural population including the </a:t>
            </a:r>
            <a:r>
              <a:rPr lang="en-US" sz="1500" dirty="0" err="1">
                <a:latin typeface="Calibri" pitchFamily="34" charset="0"/>
                <a:ea typeface="Calibri" pitchFamily="34" charset="0"/>
                <a:cs typeface="Calibri" pitchFamily="34" charset="0"/>
              </a:rPr>
              <a:t>marginalised</a:t>
            </a:r>
            <a:r>
              <a:rPr lang="en-US" sz="1500" dirty="0">
                <a:latin typeface="Calibri" pitchFamily="34" charset="0"/>
                <a:ea typeface="Calibri" pitchFamily="34" charset="0"/>
                <a:cs typeface="Calibri" pitchFamily="34" charset="0"/>
              </a:rPr>
              <a:t> sections of society like Scheduled Castes (SC) / Scheduled Tribes (ST), Minorities, Below Poverty Line (BPL), women and differently-</a:t>
            </a:r>
            <a:r>
              <a:rPr lang="en-US" sz="1500" dirty="0" err="1">
                <a:latin typeface="Calibri" pitchFamily="34" charset="0"/>
                <a:ea typeface="Calibri" pitchFamily="34" charset="0"/>
                <a:cs typeface="Calibri" pitchFamily="34" charset="0"/>
              </a:rPr>
              <a:t>abled</a:t>
            </a:r>
            <a:r>
              <a:rPr lang="en-US" sz="1500" dirty="0">
                <a:latin typeface="Calibri" pitchFamily="34" charset="0"/>
                <a:ea typeface="Calibri" pitchFamily="34" charset="0"/>
                <a:cs typeface="Calibri" pitchFamily="34" charset="0"/>
              </a:rPr>
              <a:t> persons and minorities.</a:t>
            </a:r>
            <a:endParaRPr lang="en-US" sz="15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236" y="666731"/>
            <a:ext cx="8180361" cy="4899187"/>
          </a:xfrm>
          <a:prstGeom prst="rect">
            <a:avLst/>
          </a:prstGeom>
        </p:spPr>
        <p:txBody>
          <a:bodyPr wrap="square" lIns="51206" tIns="25603" rIns="51206" bIns="25603">
            <a:spAutoFit/>
          </a:bodyPr>
          <a:lstStyle/>
          <a:p>
            <a:pPr lvl="0" algn="just" eaLnBrk="0" fontAlgn="base" hangingPunct="0">
              <a:spcBef>
                <a:spcPct val="0"/>
              </a:spcBef>
              <a:spcAft>
                <a:spcPct val="0"/>
              </a:spcAft>
            </a:pPr>
            <a:endParaRPr lang="en-US" sz="1500" dirty="0">
              <a:latin typeface="Arial" pitchFamily="34" charset="0"/>
              <a:cs typeface="Arial" pitchFamily="34" charset="0"/>
            </a:endParaRPr>
          </a:p>
          <a:p>
            <a:pPr lvl="0" algn="just" eaLnBrk="0" fontAlgn="base" hangingPunct="0">
              <a:spcBef>
                <a:spcPct val="0"/>
              </a:spcBef>
              <a:spcAft>
                <a:spcPct val="0"/>
              </a:spcAft>
              <a:buFontTx/>
              <a:buChar char="•"/>
            </a:pPr>
            <a:r>
              <a:rPr lang="en-US" sz="1500" b="1" dirty="0">
                <a:latin typeface="Calibri" pitchFamily="34" charset="0"/>
                <a:ea typeface="Calibri" pitchFamily="34" charset="0"/>
                <a:cs typeface="Calibri" pitchFamily="34" charset="0"/>
              </a:rPr>
              <a:t>Cyber Gram </a:t>
            </a:r>
            <a:r>
              <a:rPr lang="en-US" sz="1500" b="1" dirty="0" err="1">
                <a:latin typeface="Calibri" pitchFamily="34" charset="0"/>
                <a:ea typeface="Calibri" pitchFamily="34" charset="0"/>
                <a:cs typeface="Calibri" pitchFamily="34" charset="0"/>
              </a:rPr>
              <a:t>Yojana</a:t>
            </a:r>
            <a:r>
              <a:rPr lang="en-US" sz="1500" b="1" dirty="0">
                <a:latin typeface="Calibri" pitchFamily="34" charset="0"/>
                <a:ea typeface="Calibri" pitchFamily="34" charset="0"/>
                <a:cs typeface="Calibri" pitchFamily="34" charset="0"/>
              </a:rPr>
              <a:t>:</a:t>
            </a:r>
            <a:r>
              <a:rPr lang="en-US" sz="1500" dirty="0">
                <a:latin typeface="Calibri" pitchFamily="34" charset="0"/>
                <a:ea typeface="Calibri" pitchFamily="34" charset="0"/>
                <a:cs typeface="Calibri" pitchFamily="34" charset="0"/>
              </a:rPr>
              <a:t> Multi-</a:t>
            </a:r>
            <a:r>
              <a:rPr lang="en-US" sz="1500" dirty="0" err="1">
                <a:latin typeface="Calibri" pitchFamily="34" charset="0"/>
                <a:ea typeface="Calibri" pitchFamily="34" charset="0"/>
                <a:cs typeface="Calibri" pitchFamily="34" charset="0"/>
              </a:rPr>
              <a:t>sectoral</a:t>
            </a:r>
            <a:r>
              <a:rPr lang="en-US" sz="1500" dirty="0">
                <a:latin typeface="Calibri" pitchFamily="34" charset="0"/>
                <a:ea typeface="Calibri" pitchFamily="34" charset="0"/>
                <a:cs typeface="Calibri" pitchFamily="34" charset="0"/>
              </a:rPr>
              <a:t> Development </a:t>
            </a:r>
            <a:r>
              <a:rPr lang="en-US" sz="1500" dirty="0" err="1">
                <a:latin typeface="Calibri" pitchFamily="34" charset="0"/>
                <a:ea typeface="Calibri" pitchFamily="34" charset="0"/>
                <a:cs typeface="Calibri" pitchFamily="34" charset="0"/>
              </a:rPr>
              <a:t>Programme</a:t>
            </a:r>
            <a:r>
              <a:rPr lang="en-US" sz="1500" dirty="0">
                <a:latin typeface="Calibri" pitchFamily="34" charset="0"/>
                <a:ea typeface="Calibri" pitchFamily="34" charset="0"/>
                <a:cs typeface="Calibri" pitchFamily="34" charset="0"/>
              </a:rPr>
              <a:t> (</a:t>
            </a:r>
            <a:r>
              <a:rPr lang="en-US" sz="1500" dirty="0" err="1">
                <a:latin typeface="Calibri" pitchFamily="34" charset="0"/>
                <a:ea typeface="Calibri" pitchFamily="34" charset="0"/>
                <a:cs typeface="Calibri" pitchFamily="34" charset="0"/>
              </a:rPr>
              <a:t>MsDP</a:t>
            </a:r>
            <a:r>
              <a:rPr lang="en-US" sz="1500" dirty="0">
                <a:latin typeface="Calibri" pitchFamily="34" charset="0"/>
                <a:ea typeface="Calibri" pitchFamily="34" charset="0"/>
                <a:cs typeface="Calibri" pitchFamily="34" charset="0"/>
              </a:rPr>
              <a:t>) aims at improving the socio-economic conditions of minorities and providing basic amenities to them for improving the quality of life of the people and reducing imbalances in the identified minority concentration areas. </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As we are living in a digital society, it is felt that to achieve the objective of </a:t>
            </a:r>
            <a:r>
              <a:rPr lang="en-US" sz="1500" dirty="0" err="1">
                <a:latin typeface="Calibri" pitchFamily="34" charset="0"/>
                <a:ea typeface="Calibri" pitchFamily="34" charset="0"/>
                <a:cs typeface="Calibri" pitchFamily="34" charset="0"/>
              </a:rPr>
              <a:t>programme</a:t>
            </a:r>
            <a:r>
              <a:rPr lang="en-US" sz="1500" dirty="0">
                <a:latin typeface="Calibri" pitchFamily="34" charset="0"/>
                <a:ea typeface="Calibri" pitchFamily="34" charset="0"/>
                <a:cs typeface="Calibri" pitchFamily="34" charset="0"/>
              </a:rPr>
              <a:t>, it is necessary to equip the targeted group with knowledge of Information and Communication Technology (ICT) and enabling them to use ICT services in their day to day work. This will bring them greater access to information and new forms of social interaction and cultural expression which ultimately leads to achieve objective of </a:t>
            </a:r>
            <a:r>
              <a:rPr lang="en-US" sz="1500" dirty="0" err="1">
                <a:latin typeface="Calibri" pitchFamily="34" charset="0"/>
                <a:ea typeface="Calibri" pitchFamily="34" charset="0"/>
                <a:cs typeface="Calibri" pitchFamily="34" charset="0"/>
              </a:rPr>
              <a:t>programme</a:t>
            </a:r>
            <a:r>
              <a:rPr lang="en-US" sz="1500" dirty="0">
                <a:latin typeface="Calibri" pitchFamily="34" charset="0"/>
                <a:ea typeface="Calibri" pitchFamily="34" charset="0"/>
                <a:cs typeface="Calibri" pitchFamily="34" charset="0"/>
              </a:rPr>
              <a:t>.  The Cyber Gram initiative under Multi- </a:t>
            </a:r>
            <a:r>
              <a:rPr lang="en-US" sz="1500" dirty="0" err="1">
                <a:latin typeface="Calibri" pitchFamily="34" charset="0"/>
                <a:ea typeface="Calibri" pitchFamily="34" charset="0"/>
                <a:cs typeface="Calibri" pitchFamily="34" charset="0"/>
              </a:rPr>
              <a:t>sectoral</a:t>
            </a:r>
            <a:r>
              <a:rPr lang="en-US" sz="1500" dirty="0">
                <a:latin typeface="Calibri" pitchFamily="34" charset="0"/>
                <a:ea typeface="Calibri" pitchFamily="34" charset="0"/>
                <a:cs typeface="Calibri" pitchFamily="34" charset="0"/>
              </a:rPr>
              <a:t> Development </a:t>
            </a:r>
            <a:r>
              <a:rPr lang="en-US" sz="1500" dirty="0" err="1">
                <a:latin typeface="Calibri" pitchFamily="34" charset="0"/>
                <a:ea typeface="Calibri" pitchFamily="34" charset="0"/>
                <a:cs typeface="Calibri" pitchFamily="34" charset="0"/>
              </a:rPr>
              <a:t>Programme</a:t>
            </a:r>
            <a:r>
              <a:rPr lang="en-US" sz="1500" dirty="0">
                <a:latin typeface="Calibri" pitchFamily="34" charset="0"/>
                <a:ea typeface="Calibri" pitchFamily="34" charset="0"/>
                <a:cs typeface="Calibri" pitchFamily="34" charset="0"/>
              </a:rPr>
              <a:t> is an effort in achieving this target. </a:t>
            </a:r>
          </a:p>
          <a:p>
            <a:pPr lvl="0" algn="just" eaLnBrk="0" fontAlgn="base" hangingPunct="0">
              <a:spcBef>
                <a:spcPct val="0"/>
              </a:spcBef>
              <a:spcAft>
                <a:spcPct val="0"/>
              </a:spcAft>
            </a:pP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b="1" u="sng" dirty="0">
                <a:latin typeface="Calibri" pitchFamily="34" charset="0"/>
                <a:ea typeface="Calibri" pitchFamily="34" charset="0"/>
                <a:cs typeface="Calibri" pitchFamily="34" charset="0"/>
              </a:rPr>
              <a:t>CCC / CCC+: </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These courses are designed to aim at imparting a basic level IT Literacy </a:t>
            </a:r>
            <a:r>
              <a:rPr lang="en-US" sz="1500" dirty="0" err="1">
                <a:latin typeface="Calibri" pitchFamily="34" charset="0"/>
                <a:ea typeface="Calibri" pitchFamily="34" charset="0"/>
                <a:cs typeface="Calibri" pitchFamily="34" charset="0"/>
              </a:rPr>
              <a:t>programme</a:t>
            </a:r>
            <a:r>
              <a:rPr lang="en-US" sz="1500" dirty="0">
                <a:latin typeface="Calibri" pitchFamily="34" charset="0"/>
                <a:ea typeface="Calibri" pitchFamily="34" charset="0"/>
                <a:cs typeface="Calibri" pitchFamily="34" charset="0"/>
              </a:rPr>
              <a:t> for the common man. This </a:t>
            </a:r>
            <a:r>
              <a:rPr lang="en-US" sz="1500" dirty="0" err="1">
                <a:latin typeface="Calibri" pitchFamily="34" charset="0"/>
                <a:ea typeface="Calibri" pitchFamily="34" charset="0"/>
                <a:cs typeface="Calibri" pitchFamily="34" charset="0"/>
              </a:rPr>
              <a:t>programme</a:t>
            </a:r>
            <a:r>
              <a:rPr lang="en-US" sz="1500" dirty="0">
                <a:latin typeface="Calibri" pitchFamily="34" charset="0"/>
                <a:ea typeface="Calibri" pitchFamily="34" charset="0"/>
                <a:cs typeface="Calibri" pitchFamily="34" charset="0"/>
              </a:rPr>
              <a:t> has essentially been conceived with an idea of giving an opportunity to the common man to attain computer literacy thereby contributing to increased and speedy PC penetration in different walks of life. </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After completing the course the incumbent should be able to the use the computer for basic purposes of preparing his personnel/business letters, viewing information on internet (the web), receiving and sending mails, preparing his business presentations, preparing small databases etc. This helps the small business communities, housewives, etc. to maintain their small accounts using the computers and enjoy in the world of Information Technology. This course is, therefore, designed to be more practical oriented.</a:t>
            </a:r>
            <a:endParaRPr lang="en-US" sz="1500" dirty="0">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9680" y="666731"/>
            <a:ext cx="8216083" cy="5314685"/>
          </a:xfrm>
          <a:prstGeom prst="rect">
            <a:avLst/>
          </a:prstGeom>
        </p:spPr>
        <p:txBody>
          <a:bodyPr wrap="square" lIns="51206" tIns="25603" rIns="51206" bIns="25603">
            <a:spAutoFit/>
          </a:bodyPr>
          <a:lstStyle/>
          <a:p>
            <a:pPr lvl="0" algn="just" eaLnBrk="0" fontAlgn="base" hangingPunct="0">
              <a:spcBef>
                <a:spcPct val="0"/>
              </a:spcBef>
              <a:spcAft>
                <a:spcPct val="0"/>
              </a:spcAft>
            </a:pP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b="1" u="sng" dirty="0">
                <a:latin typeface="Calibri" pitchFamily="34" charset="0"/>
                <a:ea typeface="Calibri" pitchFamily="34" charset="0"/>
                <a:cs typeface="Calibri" pitchFamily="34" charset="0"/>
              </a:rPr>
              <a:t>Super 30 (Books/Sample paper):</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CSC SPV has collaborated with </a:t>
            </a:r>
            <a:r>
              <a:rPr lang="en-US" sz="1500" dirty="0" err="1">
                <a:latin typeface="Calibri" pitchFamily="34" charset="0"/>
                <a:ea typeface="Calibri" pitchFamily="34" charset="0"/>
                <a:cs typeface="Calibri" pitchFamily="34" charset="0"/>
              </a:rPr>
              <a:t>iScholar</a:t>
            </a:r>
            <a:r>
              <a:rPr lang="en-US" sz="1500" dirty="0">
                <a:latin typeface="Calibri" pitchFamily="34" charset="0"/>
                <a:ea typeface="Calibri" pitchFamily="34" charset="0"/>
                <a:cs typeface="Calibri" pitchFamily="34" charset="0"/>
              </a:rPr>
              <a:t> i30 for providing the IIT-JEE and engineering entrance exam coaching through </a:t>
            </a:r>
            <a:r>
              <a:rPr lang="en-US" sz="1500" dirty="0" err="1">
                <a:latin typeface="Calibri" pitchFamily="34" charset="0"/>
                <a:ea typeface="Calibri" pitchFamily="34" charset="0"/>
                <a:cs typeface="Calibri" pitchFamily="34" charset="0"/>
              </a:rPr>
              <a:t>Apna</a:t>
            </a:r>
            <a:r>
              <a:rPr lang="en-US" sz="1500" dirty="0">
                <a:latin typeface="Calibri" pitchFamily="34" charset="0"/>
                <a:ea typeface="Calibri" pitchFamily="34" charset="0"/>
                <a:cs typeface="Calibri" pitchFamily="34" charset="0"/>
              </a:rPr>
              <a:t> CSC. Considered one of the toughest exams, less than 1% succeeds due to the enormous syllabus, constantly evolving paper setting patterns and ever increasing cut-off percentages.</a:t>
            </a:r>
          </a:p>
          <a:p>
            <a:pPr lvl="0" algn="just" eaLnBrk="0" fontAlgn="base" hangingPunct="0">
              <a:spcBef>
                <a:spcPct val="0"/>
              </a:spcBef>
              <a:spcAft>
                <a:spcPct val="0"/>
              </a:spcAft>
            </a:pP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b="1" u="sng" dirty="0">
                <a:latin typeface="Calibri" pitchFamily="34" charset="0"/>
                <a:ea typeface="Calibri" pitchFamily="34" charset="0"/>
                <a:cs typeface="Calibri" pitchFamily="34" charset="0"/>
              </a:rPr>
              <a:t>Legal Literacy </a:t>
            </a:r>
            <a:r>
              <a:rPr lang="en-US" sz="1500" b="1" u="sng" dirty="0" err="1">
                <a:latin typeface="Calibri" pitchFamily="34" charset="0"/>
                <a:ea typeface="Calibri" pitchFamily="34" charset="0"/>
                <a:cs typeface="Calibri" pitchFamily="34" charset="0"/>
              </a:rPr>
              <a:t>Programme</a:t>
            </a:r>
            <a:r>
              <a:rPr lang="en-US" sz="1500" b="1" u="sng" dirty="0">
                <a:latin typeface="Calibri" pitchFamily="34" charset="0"/>
                <a:ea typeface="Calibri" pitchFamily="34" charset="0"/>
                <a:cs typeface="Calibri" pitchFamily="34" charset="0"/>
              </a:rPr>
              <a:t>:</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Legal literacy is seen as a tool to bring change at the grassroots level. The project aims to spread legal literacy and awareness related to rights by conducting sessions by gathering 40 participants </a:t>
            </a:r>
            <a:r>
              <a:rPr lang="en-US" sz="1500" dirty="0" err="1">
                <a:latin typeface="Calibri" pitchFamily="34" charset="0"/>
                <a:ea typeface="Calibri" pitchFamily="34" charset="0"/>
                <a:cs typeface="Calibri" pitchFamily="34" charset="0"/>
              </a:rPr>
              <a:t>fromneighbouringareas</a:t>
            </a:r>
            <a:r>
              <a:rPr lang="en-US" sz="1500" dirty="0">
                <a:latin typeface="Calibri" pitchFamily="34" charset="0"/>
                <a:ea typeface="Calibri" pitchFamily="34" charset="0"/>
                <a:cs typeface="Calibri" pitchFamily="34" charset="0"/>
              </a:rPr>
              <a:t>. </a:t>
            </a:r>
            <a:br>
              <a:rPr lang="en-US" sz="1500" dirty="0">
                <a:latin typeface="Calibri" pitchFamily="34" charset="0"/>
                <a:ea typeface="Calibri" pitchFamily="34" charset="0"/>
                <a:cs typeface="Calibri" pitchFamily="34" charset="0"/>
              </a:rPr>
            </a:br>
            <a:r>
              <a:rPr lang="en-US" sz="1500" dirty="0">
                <a:latin typeface="Calibri" pitchFamily="34" charset="0"/>
                <a:ea typeface="Calibri" pitchFamily="34" charset="0"/>
                <a:cs typeface="Calibri" pitchFamily="34" charset="0"/>
              </a:rPr>
              <a:t>It also strengthens rural people so that they know and understand the primary levels of laws recognize them and challenge injustices much more forcefully.</a:t>
            </a:r>
          </a:p>
          <a:p>
            <a:pPr lvl="0" algn="just" eaLnBrk="0" fontAlgn="base" hangingPunct="0">
              <a:spcBef>
                <a:spcPct val="0"/>
              </a:spcBef>
              <a:spcAft>
                <a:spcPct val="0"/>
              </a:spcAft>
            </a:pP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b="1" u="sng" dirty="0">
                <a:latin typeface="Calibri" pitchFamily="34" charset="0"/>
                <a:ea typeface="Calibri" pitchFamily="34" charset="0"/>
                <a:cs typeface="Calibri" pitchFamily="34" charset="0"/>
              </a:rPr>
              <a:t>Tele – Law: </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Department of Justice  and CSC e-Governance Service India Limited for mainstreaming legal aid to the </a:t>
            </a:r>
            <a:r>
              <a:rPr lang="en-US" sz="1500" dirty="0" err="1">
                <a:latin typeface="Calibri" pitchFamily="34" charset="0"/>
                <a:ea typeface="Calibri" pitchFamily="34" charset="0"/>
                <a:cs typeface="Calibri" pitchFamily="34" charset="0"/>
              </a:rPr>
              <a:t>marginalised</a:t>
            </a:r>
            <a:r>
              <a:rPr lang="en-US" sz="1500" dirty="0">
                <a:latin typeface="Calibri" pitchFamily="34" charset="0"/>
                <a:ea typeface="Calibri" pitchFamily="34" charset="0"/>
                <a:cs typeface="Calibri" pitchFamily="34" charset="0"/>
              </a:rPr>
              <a:t> communities through Common Services Centre (CSC). Tele-Law means the use of communications and information technology for the delivery of legal information and advice. </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This e-interaction between lawyers and citizens would be through the video-conferencing infrastructure available at the CSCs. The concept of Tele-Law is to facilitate delivery of legal advice through a panel of lawyers stationed at the state Legal Services Authorities (SALSA) and CSC. The project initiates to connect citizens with lawyers through video conferencing facilities by the Para-Legal Volunteers stationed at identified 1800 </a:t>
            </a:r>
            <a:r>
              <a:rPr lang="en-US" sz="1500" dirty="0" err="1">
                <a:latin typeface="Calibri" pitchFamily="34" charset="0"/>
                <a:ea typeface="Calibri" pitchFamily="34" charset="0"/>
                <a:cs typeface="Calibri" pitchFamily="34" charset="0"/>
              </a:rPr>
              <a:t>panchayat</a:t>
            </a:r>
            <a:r>
              <a:rPr lang="en-US" sz="1500" dirty="0">
                <a:latin typeface="Calibri" pitchFamily="34" charset="0"/>
                <a:ea typeface="Calibri" pitchFamily="34" charset="0"/>
                <a:cs typeface="Calibri" pitchFamily="34" charset="0"/>
              </a:rPr>
              <a:t>.</a:t>
            </a:r>
            <a:endParaRPr lang="en-US" sz="1500" dirty="0">
              <a:latin typeface="Arial"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1070" y="809607"/>
            <a:ext cx="8609026" cy="4206690"/>
          </a:xfrm>
          <a:prstGeom prst="rect">
            <a:avLst/>
          </a:prstGeom>
        </p:spPr>
        <p:txBody>
          <a:bodyPr wrap="square" lIns="51206" tIns="25603" rIns="51206" bIns="25603">
            <a:spAutoFit/>
          </a:bodyPr>
          <a:lstStyle/>
          <a:p>
            <a:pPr lvl="0" algn="just" eaLnBrk="0" fontAlgn="base" hangingPunct="0">
              <a:spcBef>
                <a:spcPct val="0"/>
              </a:spcBef>
              <a:spcAft>
                <a:spcPct val="0"/>
              </a:spcAft>
            </a:pPr>
            <a:r>
              <a:rPr lang="en-US" sz="1500" b="1" u="sng" dirty="0">
                <a:latin typeface="Calibri" pitchFamily="34" charset="0"/>
                <a:ea typeface="Calibri" pitchFamily="34" charset="0"/>
                <a:cs typeface="Calibri" pitchFamily="34" charset="0"/>
              </a:rPr>
              <a:t>Investor Awareness </a:t>
            </a:r>
            <a:r>
              <a:rPr lang="en-US" sz="1500" b="1" u="sng" dirty="0" err="1">
                <a:latin typeface="Calibri" pitchFamily="34" charset="0"/>
                <a:ea typeface="Calibri" pitchFamily="34" charset="0"/>
                <a:cs typeface="Calibri" pitchFamily="34" charset="0"/>
              </a:rPr>
              <a:t>Programme</a:t>
            </a:r>
            <a:r>
              <a:rPr lang="en-US" sz="1500" b="1" u="sng" dirty="0">
                <a:latin typeface="Calibri" pitchFamily="34" charset="0"/>
                <a:ea typeface="Calibri" pitchFamily="34" charset="0"/>
                <a:cs typeface="Calibri" pitchFamily="34" charset="0"/>
              </a:rPr>
              <a:t> (IAP): </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The ‘Investor Awareness </a:t>
            </a:r>
            <a:r>
              <a:rPr lang="en-US" sz="1500" dirty="0" err="1">
                <a:latin typeface="Calibri" pitchFamily="34" charset="0"/>
                <a:ea typeface="Calibri" pitchFamily="34" charset="0"/>
                <a:cs typeface="Calibri" pitchFamily="34" charset="0"/>
              </a:rPr>
              <a:t>Programme</a:t>
            </a:r>
            <a:r>
              <a:rPr lang="en-US" sz="1500" dirty="0">
                <a:latin typeface="Calibri" pitchFamily="34" charset="0"/>
                <a:ea typeface="Calibri" pitchFamily="34" charset="0"/>
                <a:cs typeface="Calibri" pitchFamily="34" charset="0"/>
              </a:rPr>
              <a:t>’ (IAP) is conceived to educate the prospective rural investor so that they understand the benefit of saving, investment and capital formation/ accumulation. The objective of this project is to enable CSCs to become Investor Education Hubs by hosting awareness sessions focused on the rural investor.  The project is rolled out in collaboration with Ministry of Corporate Affairs.</a:t>
            </a:r>
          </a:p>
          <a:p>
            <a:pPr lvl="0" algn="just" eaLnBrk="0" fontAlgn="base" hangingPunct="0">
              <a:spcBef>
                <a:spcPct val="0"/>
              </a:spcBef>
              <a:spcAft>
                <a:spcPct val="0"/>
              </a:spcAft>
            </a:pP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b="1" u="sng" dirty="0">
                <a:latin typeface="Calibri" pitchFamily="34" charset="0"/>
                <a:ea typeface="Calibri" pitchFamily="34" charset="0"/>
                <a:cs typeface="Calibri" pitchFamily="34" charset="0"/>
              </a:rPr>
              <a:t>NIELIT Facilitation Centre: </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NIELIT(National Institute of Electronics and Information Technology), CCC and BCC Courses. DOEACC is the joint Scheme of Ministry of Information Technology (Department of Electronics) and All India Council for Technical Education (AICTE). AICTE is a statutory body for the development of technical education, which includes computer education, in the country.</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dirty="0">
                <a:latin typeface="Calibri" pitchFamily="34" charset="0"/>
                <a:ea typeface="Calibri" pitchFamily="34" charset="0"/>
                <a:cs typeface="Calibri" pitchFamily="34" charset="0"/>
              </a:rPr>
              <a:t>The Scheme is administered by the DOEACC Society, an autonomous body of the Ministry of Information Technology, Government of India. The objective of the Scheme is to generate quality manpower in the area of Information Technology (IT) at the national level, by utilizing the facilities and expertise available with the training institutions/ organizations in the non-formal sector. Under the Scheme, computer training institutions/organizations in the non-formal sector are granted authorization for conducting specified Levels of courses, subject to their meeting well defined norms and criteria.</a:t>
            </a:r>
          </a:p>
          <a:p>
            <a:pPr lvl="0" algn="just" eaLnBrk="0" fontAlgn="base" hangingPunct="0">
              <a:spcBef>
                <a:spcPct val="0"/>
              </a:spcBef>
              <a:spcAft>
                <a:spcPct val="0"/>
              </a:spcAft>
            </a:pPr>
            <a:r>
              <a:rPr lang="en-US" sz="1500" b="1"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p:txBody>
      </p:sp>
      <p:sp>
        <p:nvSpPr>
          <p:cNvPr id="56321" name="Rectangle 1"/>
          <p:cNvSpPr>
            <a:spLocks noChangeArrowheads="1"/>
          </p:cNvSpPr>
          <p:nvPr/>
        </p:nvSpPr>
        <p:spPr bwMode="auto">
          <a:xfrm>
            <a:off x="321070" y="5238763"/>
            <a:ext cx="6287090" cy="975036"/>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https://www.youtube.com/watch?v=JZPHoFV91jY</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https://www.youtube.com/watch?v=LT9qeLpfjRI</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2"/>
              </a:rPr>
              <a:t>https://www.youtube.com/watch?v=QTDqB6DgyXw</a:t>
            </a: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https://www.youtube.com/watch?v=S6RCBd09Wgw</a:t>
            </a:r>
            <a:endParaRPr lang="en-US" sz="1500" dirty="0">
              <a:latin typeface="Arial" pitchFamily="34" charset="0"/>
              <a:cs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92514" y="928670"/>
          <a:ext cx="8394328" cy="5218020"/>
        </p:xfrm>
        <a:graphic>
          <a:graphicData uri="http://schemas.openxmlformats.org/drawingml/2006/table">
            <a:tbl>
              <a:tblPr/>
              <a:tblGrid>
                <a:gridCol w="1921498"/>
                <a:gridCol w="1891802"/>
                <a:gridCol w="2693592"/>
                <a:gridCol w="1887436"/>
              </a:tblGrid>
              <a:tr h="260901">
                <a:tc>
                  <a:txBody>
                    <a:bodyPr/>
                    <a:lstStyle/>
                    <a:p>
                      <a:pPr algn="ctr">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60901">
                <a:tc>
                  <a:txBody>
                    <a:bodyPr/>
                    <a:lstStyle/>
                    <a:p>
                      <a:pPr algn="just">
                        <a:lnSpc>
                          <a:spcPct val="107000"/>
                        </a:lnSpc>
                        <a:spcAft>
                          <a:spcPts val="0"/>
                        </a:spcAft>
                      </a:pPr>
                      <a:r>
                        <a:rPr lang="en-IN" sz="1500">
                          <a:latin typeface="Calibri"/>
                          <a:ea typeface="Times New Roman"/>
                          <a:cs typeface="Calibri"/>
                        </a:rPr>
                        <a:t>Deepak Kumar Sharma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2"/>
                        </a:rPr>
                        <a:t>deepakkumar.sharma@csc.gov.in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9350030013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MeghaShirwan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3"/>
                        </a:rPr>
                        <a:t>megha.shirwan@csc.gov.in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8130430610</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Monika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4"/>
                        </a:rPr>
                        <a:t>monika.singh@csc.gov.in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9958156090</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ShahidParvez</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5"/>
                        </a:rPr>
                        <a:t>zahidkhan454@gmail.com</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8826265249</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Ravinder Singh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6"/>
                        </a:rPr>
                        <a:t>ravinder.singh@csc.gov.in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8803780781</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Swati Asati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dirty="0">
                          <a:solidFill>
                            <a:srgbClr val="0563C1"/>
                          </a:solidFill>
                          <a:latin typeface="Calibri"/>
                          <a:ea typeface="Times New Roman"/>
                          <a:cs typeface="Calibri"/>
                          <a:hlinkClick r:id="rId7"/>
                        </a:rPr>
                        <a:t>swati.asati@csc.gov.in</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9977250894</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Pradeep Singh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8"/>
                        </a:rPr>
                        <a:t>pradeep.singh@csc.gov.in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8750160831</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Rohan Choudhary</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9"/>
                        </a:rPr>
                        <a:t>rohan.chaudhary@csc.gov.in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8447526588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Sonu Kumar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0"/>
                        </a:rPr>
                        <a:t>sonu@csc.gov.in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9027816936</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Urvashi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1"/>
                        </a:rPr>
                        <a:t>urvashi.tyagi@csc.gov.in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8588015081</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Varsha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Times New Roman"/>
                          <a:cs typeface="Calibri"/>
                          <a:hlinkClick r:id="rId12"/>
                        </a:rPr>
                        <a:t>varsha@csc.gov.in</a:t>
                      </a:r>
                      <a:r>
                        <a:rPr lang="en-IN" sz="1500" dirty="0" smtClean="0">
                          <a:latin typeface="Calibri"/>
                          <a:ea typeface="Times New Roman"/>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9971421113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Gunjan Singh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3"/>
                        </a:rPr>
                        <a:t>gunjan.singh@csc.gov.in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9718289123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Manmeet Kaur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4"/>
                        </a:rPr>
                        <a:t>manmeet.kaur@csc.gov.in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8860424121</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Pranav Ranjan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5"/>
                        </a:rPr>
                        <a:t>pranavranjan@gmail.com</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9650301266</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Satyendra Singh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6"/>
                        </a:rPr>
                        <a:t>Satyendra.singh@csc.gov.in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9873264367</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ShamitaDey</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7"/>
                        </a:rPr>
                        <a:t>shamita.dey@csc.gov.in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9953891910</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Tripti Jain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8"/>
                        </a:rPr>
                        <a:t>tripti.jain@csc.gov.in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9868630121</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Varun Chauhan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9"/>
                        </a:rPr>
                        <a:t>varun.chauhan@csc.gov.in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9873440236</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Vishvom Tyagi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20"/>
                        </a:rPr>
                        <a:t>vishvom.tyagi@gmail.com</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9897196962</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0417" name="Rectangle 1"/>
          <p:cNvSpPr>
            <a:spLocks noChangeArrowheads="1"/>
          </p:cNvSpPr>
          <p:nvPr/>
        </p:nvSpPr>
        <p:spPr bwMode="auto">
          <a:xfrm>
            <a:off x="356792" y="532241"/>
            <a:ext cx="1441407" cy="282538"/>
          </a:xfrm>
          <a:prstGeom prst="rect">
            <a:avLst/>
          </a:prstGeom>
          <a:noFill/>
          <a:ln w="9525">
            <a:noFill/>
            <a:miter lim="800000"/>
            <a:headEnd/>
            <a:tailEnd/>
          </a:ln>
          <a:effectLst/>
        </p:spPr>
        <p:txBody>
          <a:bodyPr vert="horz" wrap="non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21070" y="904858"/>
          <a:ext cx="8322896" cy="2869911"/>
        </p:xfrm>
        <a:graphic>
          <a:graphicData uri="http://schemas.openxmlformats.org/drawingml/2006/table">
            <a:tbl>
              <a:tblPr/>
              <a:tblGrid>
                <a:gridCol w="1905147"/>
                <a:gridCol w="1875704"/>
                <a:gridCol w="2670671"/>
                <a:gridCol w="1871374"/>
              </a:tblGrid>
              <a:tr h="260901">
                <a:tc>
                  <a:txBody>
                    <a:bodyPr/>
                    <a:lstStyle/>
                    <a:p>
                      <a:pPr algn="just">
                        <a:lnSpc>
                          <a:spcPct val="107000"/>
                        </a:lnSpc>
                        <a:spcAft>
                          <a:spcPts val="0"/>
                        </a:spcAft>
                      </a:pPr>
                      <a:r>
                        <a:rPr lang="en-IN" sz="1500" dirty="0" err="1">
                          <a:latin typeface="Calibri"/>
                          <a:ea typeface="Times New Roman"/>
                          <a:cs typeface="Calibri"/>
                        </a:rPr>
                        <a:t>Vikash</a:t>
                      </a:r>
                      <a:r>
                        <a:rPr lang="en-IN" sz="1500" dirty="0">
                          <a:latin typeface="Calibri"/>
                          <a:ea typeface="Times New Roman"/>
                          <a:cs typeface="Calibri"/>
                        </a:rPr>
                        <a:t> Kumar</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 Legal</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Times New Roman"/>
                          <a:cs typeface="Calibri"/>
                          <a:hlinkClick r:id="rId2"/>
                        </a:rPr>
                        <a:t>kumar.vikash83@nic.in</a:t>
                      </a:r>
                      <a:r>
                        <a:rPr lang="en-IN" sz="1500" dirty="0" smtClean="0">
                          <a:latin typeface="Calibri"/>
                          <a:ea typeface="Times New Roman"/>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9891824472</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Adarsh Nigam</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3"/>
                        </a:rPr>
                        <a:t>adarsh.nigam@nic.in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9599373593</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MubashirLatief</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4"/>
                        </a:rPr>
                        <a:t>mubashir.sofi@nic.in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9015920257</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Suman Pokhriyal</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5"/>
                        </a:rPr>
                        <a:t>suman.pokhriyal@csc.gov.in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9811483686</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Surbhi Sharma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6"/>
                        </a:rPr>
                        <a:t>surbhi.sharma@csc.gov.in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9899592290</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BhagwatiJamnal</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Manager</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7"/>
                        </a:rPr>
                        <a:t>bhagwati.jamnal@csc.gov.in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9654034882</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Omveer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8"/>
                        </a:rPr>
                        <a:t>omveer@csc.gov.in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8447491161</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Lay SmrityGuria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9"/>
                        </a:rPr>
                        <a:t>smriti.lay@csc.gov.in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8860470684</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Shahnawaz Rashid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General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shahnawaz.rashid@csc.gov.in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9796785559</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Subodh Mishra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AVP</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0"/>
                        </a:rPr>
                        <a:t>subodh@cscegovindia.com</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9871230717</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RishikeshPatankar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HOD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11"/>
                        </a:rPr>
                        <a:t>rishikesh@csc.gov.in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9868019788</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Picture 4" descr="Clipboard10.jpg"/>
          <p:cNvPicPr>
            <a:picLocks noChangeAspect="1"/>
          </p:cNvPicPr>
          <p:nvPr/>
        </p:nvPicPr>
        <p:blipFill>
          <a:blip r:embed="rId12"/>
          <a:stretch>
            <a:fillRect/>
          </a:stretch>
        </p:blipFill>
        <p:spPr>
          <a:xfrm>
            <a:off x="1714480" y="4000504"/>
            <a:ext cx="5410200" cy="26574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4.14	Health Care Services</a:t>
            </a:r>
          </a:p>
        </p:txBody>
      </p:sp>
      <p:sp>
        <p:nvSpPr>
          <p:cNvPr id="61442" name="Rectangle 2"/>
          <p:cNvSpPr>
            <a:spLocks noChangeArrowheads="1"/>
          </p:cNvSpPr>
          <p:nvPr/>
        </p:nvSpPr>
        <p:spPr bwMode="auto">
          <a:xfrm>
            <a:off x="392514" y="1333486"/>
            <a:ext cx="8394693" cy="1436701"/>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dirty="0">
                <a:latin typeface="Calibri" pitchFamily="34" charset="0"/>
                <a:ea typeface="Calibri" pitchFamily="34" charset="0"/>
                <a:cs typeface="Calibri" pitchFamily="34" charset="0"/>
              </a:rPr>
              <a:t>CSC Healthcare Services </a:t>
            </a:r>
            <a:r>
              <a:rPr lang="en-US" sz="1500" dirty="0" err="1">
                <a:latin typeface="Calibri" pitchFamily="34" charset="0"/>
                <a:ea typeface="Calibri" pitchFamily="34" charset="0"/>
                <a:cs typeface="Calibri" pitchFamily="34" charset="0"/>
              </a:rPr>
              <a:t>endeavours</a:t>
            </a:r>
            <a:r>
              <a:rPr lang="en-US" sz="1500" dirty="0">
                <a:latin typeface="Calibri" pitchFamily="34" charset="0"/>
                <a:ea typeface="Calibri" pitchFamily="34" charset="0"/>
                <a:cs typeface="Calibri" pitchFamily="34" charset="0"/>
              </a:rPr>
              <a:t> to provide </a:t>
            </a:r>
            <a:r>
              <a:rPr lang="en-US" sz="1500" dirty="0" err="1">
                <a:latin typeface="Calibri" pitchFamily="34" charset="0"/>
                <a:ea typeface="Calibri" pitchFamily="34" charset="0"/>
                <a:cs typeface="Calibri" pitchFamily="34" charset="0"/>
              </a:rPr>
              <a:t>holidtic</a:t>
            </a:r>
            <a:r>
              <a:rPr lang="en-US" sz="1500" dirty="0">
                <a:latin typeface="Calibri" pitchFamily="34" charset="0"/>
                <a:ea typeface="Calibri" pitchFamily="34" charset="0"/>
                <a:cs typeface="Calibri" pitchFamily="34" charset="0"/>
              </a:rPr>
              <a:t> &amp; affordable healthcare solutions to the masses in rural and remote areas of the country, through one stop shop delivery points </a:t>
            </a:r>
            <a:r>
              <a:rPr lang="en-US" sz="1500" dirty="0" err="1">
                <a:latin typeface="Calibri" pitchFamily="34" charset="0"/>
                <a:ea typeface="Calibri" pitchFamily="34" charset="0"/>
                <a:cs typeface="Calibri" pitchFamily="34" charset="0"/>
              </a:rPr>
              <a:t>i.e</a:t>
            </a:r>
            <a:r>
              <a:rPr lang="en-US" sz="1500" dirty="0">
                <a:latin typeface="Calibri" pitchFamily="34" charset="0"/>
                <a:ea typeface="Calibri" pitchFamily="34" charset="0"/>
                <a:cs typeface="Calibri" pitchFamily="34" charset="0"/>
              </a:rPr>
              <a:t> Common Service centers.</a:t>
            </a: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CSC aims to bridge the need Vs demand gap by providing assisted digital access to basic healthcare facility to save time, money ,efforts &amp; energy. CSC is offering all the services to rural </a:t>
            </a:r>
            <a:r>
              <a:rPr lang="en-US" sz="1500" dirty="0" err="1">
                <a:latin typeface="Calibri" pitchFamily="34" charset="0"/>
                <a:ea typeface="Calibri" pitchFamily="34" charset="0"/>
                <a:cs typeface="Calibri" pitchFamily="34" charset="0"/>
              </a:rPr>
              <a:t>india</a:t>
            </a:r>
            <a:r>
              <a:rPr lang="en-US" sz="1500" dirty="0">
                <a:latin typeface="Calibri" pitchFamily="34" charset="0"/>
                <a:ea typeface="Calibri" pitchFamily="34" charset="0"/>
                <a:cs typeface="Calibri" pitchFamily="34" charset="0"/>
              </a:rPr>
              <a:t> at affordable rates, using “Digital </a:t>
            </a:r>
            <a:r>
              <a:rPr lang="en-US" sz="1500" dirty="0" err="1">
                <a:latin typeface="Calibri" pitchFamily="34" charset="0"/>
                <a:ea typeface="Calibri" pitchFamily="34" charset="0"/>
                <a:cs typeface="Calibri" pitchFamily="34" charset="0"/>
              </a:rPr>
              <a:t>Seva</a:t>
            </a:r>
            <a:r>
              <a:rPr lang="en-US" sz="1500" dirty="0">
                <a:latin typeface="Calibri" pitchFamily="34" charset="0"/>
                <a:ea typeface="Calibri" pitchFamily="34" charset="0"/>
                <a:cs typeface="Calibri" pitchFamily="34" charset="0"/>
              </a:rPr>
              <a:t> transaction portal.</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graphicFrame>
        <p:nvGraphicFramePr>
          <p:cNvPr id="5" name="Diagram 4"/>
          <p:cNvGraphicFramePr/>
          <p:nvPr/>
        </p:nvGraphicFramePr>
        <p:xfrm>
          <a:off x="1142976" y="3023760"/>
          <a:ext cx="6786840" cy="3834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1443" name="Rectangle 3"/>
          <p:cNvSpPr>
            <a:spLocks noChangeArrowheads="1"/>
          </p:cNvSpPr>
          <p:nvPr/>
        </p:nvSpPr>
        <p:spPr bwMode="auto">
          <a:xfrm>
            <a:off x="392514" y="2857496"/>
            <a:ext cx="2343321" cy="282538"/>
          </a:xfrm>
          <a:prstGeom prst="rect">
            <a:avLst/>
          </a:prstGeom>
          <a:noFill/>
          <a:ln w="9525">
            <a:noFill/>
            <a:miter lim="800000"/>
            <a:headEnd/>
            <a:tailEnd/>
          </a:ln>
          <a:effectLst/>
        </p:spPr>
        <p:txBody>
          <a:bodyPr vert="horz" wrap="non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b="1" u="sng" dirty="0">
                <a:latin typeface="Calibri" pitchFamily="34" charset="0"/>
                <a:ea typeface="Calibri" pitchFamily="34" charset="0"/>
                <a:cs typeface="Calibri" pitchFamily="34" charset="0"/>
              </a:rPr>
              <a:t>Service Access process flow:</a:t>
            </a:r>
            <a:endParaRPr lang="en-US" sz="1500" dirty="0">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21087" y="142852"/>
          <a:ext cx="6494053" cy="6238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553" name="Picture 1" descr="C:\Users\ABEY\Desktop\1 CSC WORK- AT\CSC for WEB\CSC Health.png"/>
          <p:cNvPicPr>
            <a:picLocks noChangeAspect="1" noChangeArrowheads="1"/>
          </p:cNvPicPr>
          <p:nvPr/>
        </p:nvPicPr>
        <p:blipFill>
          <a:blip r:embed="rId6" cstate="print"/>
          <a:srcRect/>
          <a:stretch>
            <a:fillRect/>
          </a:stretch>
        </p:blipFill>
        <p:spPr bwMode="auto">
          <a:xfrm>
            <a:off x="6828642" y="2714620"/>
            <a:ext cx="1956628" cy="1143008"/>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p3.jpg"/>
          <p:cNvPicPr>
            <a:picLocks noChangeAspect="1"/>
          </p:cNvPicPr>
          <p:nvPr/>
        </p:nvPicPr>
        <p:blipFill>
          <a:blip r:embed="rId2"/>
          <a:srcRect l="11966"/>
          <a:stretch>
            <a:fillRect/>
          </a:stretch>
        </p:blipFill>
        <p:spPr>
          <a:xfrm>
            <a:off x="-52472" y="-1"/>
            <a:ext cx="9193172" cy="6858001"/>
          </a:xfrm>
          <a:prstGeom prst="rect">
            <a:avLst/>
          </a:prstGeom>
        </p:spPr>
      </p:pic>
      <p:sp>
        <p:nvSpPr>
          <p:cNvPr id="9" name="Title 1"/>
          <p:cNvSpPr txBox="1">
            <a:spLocks/>
          </p:cNvSpPr>
          <p:nvPr/>
        </p:nvSpPr>
        <p:spPr>
          <a:xfrm>
            <a:off x="521885" y="285728"/>
            <a:ext cx="8229600" cy="1143000"/>
          </a:xfrm>
          <a:prstGeom prst="rect">
            <a:avLst/>
          </a:prstGeom>
        </p:spPr>
        <p:txBody>
          <a:bodyPr vert="horz" lIns="51206" tIns="25603" rIns="51206" bIns="25603" rtlCol="0" anchor="ctr">
            <a:normAutofit/>
          </a:bodyPr>
          <a:lstStyle/>
          <a:p>
            <a:pPr algn="ctr" defTabSz="512064">
              <a:spcBef>
                <a:spcPct val="0"/>
              </a:spcBef>
              <a:defRPr/>
            </a:pPr>
            <a:r>
              <a:rPr lang="en-IN" sz="3800" b="1" dirty="0">
                <a:solidFill>
                  <a:schemeClr val="bg1"/>
                </a:solidFill>
                <a:latin typeface="Papyrus LET" pitchFamily="2" charset="0"/>
                <a:ea typeface="+mj-ea"/>
                <a:cs typeface="+mj-cs"/>
              </a:rPr>
              <a:t>1.1	Vision &amp; Mission of CSC SPV</a:t>
            </a:r>
          </a:p>
        </p:txBody>
      </p:sp>
      <p:sp>
        <p:nvSpPr>
          <p:cNvPr id="10" name="Content Placeholder 2"/>
          <p:cNvSpPr txBox="1">
            <a:spLocks/>
          </p:cNvSpPr>
          <p:nvPr/>
        </p:nvSpPr>
        <p:spPr>
          <a:xfrm>
            <a:off x="457201" y="1285860"/>
            <a:ext cx="3721856" cy="5429288"/>
          </a:xfrm>
          <a:prstGeom prst="rect">
            <a:avLst/>
          </a:prstGeom>
          <a:solidFill>
            <a:schemeClr val="accent1">
              <a:alpha val="83000"/>
            </a:schemeClr>
          </a:solidFill>
        </p:spPr>
        <p:txBody>
          <a:bodyPr vert="horz" lIns="51206" tIns="25603" rIns="51206" bIns="25603" rtlCol="0">
            <a:noAutofit/>
          </a:bodyPr>
          <a:lstStyle/>
          <a:p>
            <a:pPr marL="192024" indent="12446" algn="ctr" defTabSz="512064">
              <a:spcBef>
                <a:spcPct val="20000"/>
              </a:spcBef>
              <a:defRPr/>
            </a:pPr>
            <a:endParaRPr lang="en-IN" sz="900" b="1" dirty="0" smtClean="0">
              <a:solidFill>
                <a:schemeClr val="bg1"/>
              </a:solidFill>
              <a:latin typeface="Papyrus LET" pitchFamily="2" charset="0"/>
            </a:endParaRPr>
          </a:p>
          <a:p>
            <a:pPr marL="192024" indent="12446" algn="ctr" defTabSz="512064">
              <a:spcBef>
                <a:spcPct val="20000"/>
              </a:spcBef>
              <a:defRPr/>
            </a:pPr>
            <a:r>
              <a:rPr lang="en-IN" sz="1700" b="1" dirty="0" smtClean="0">
                <a:solidFill>
                  <a:schemeClr val="bg1"/>
                </a:solidFill>
                <a:latin typeface="Papyrus LET" pitchFamily="2" charset="0"/>
              </a:rPr>
              <a:t>To </a:t>
            </a:r>
            <a:r>
              <a:rPr lang="en-IN" sz="1700" b="1" dirty="0">
                <a:solidFill>
                  <a:schemeClr val="bg1"/>
                </a:solidFill>
                <a:latin typeface="Papyrus LET" pitchFamily="2" charset="0"/>
              </a:rPr>
              <a:t>develop CSCs as a dependable, reliable and ubiquitous IT enabled network of Citizen Service Points connecting local population with the Government departments, business establishments, banks , insurance companies and educational institutions, with an impact on primary, secondary and tertiary sectors of the country’s economy.</a:t>
            </a:r>
          </a:p>
          <a:p>
            <a:pPr marL="192024" indent="12446" algn="ctr" defTabSz="512064">
              <a:spcBef>
                <a:spcPct val="20000"/>
              </a:spcBef>
              <a:defRPr/>
            </a:pPr>
            <a:endParaRPr lang="en-IN" sz="900" b="1" dirty="0">
              <a:solidFill>
                <a:schemeClr val="bg1"/>
              </a:solidFill>
              <a:latin typeface="Papyrus LET" pitchFamily="2" charset="0"/>
            </a:endParaRPr>
          </a:p>
          <a:p>
            <a:pPr marL="192024" indent="12446" algn="ctr" defTabSz="512064">
              <a:spcBef>
                <a:spcPct val="20000"/>
              </a:spcBef>
              <a:defRPr/>
            </a:pPr>
            <a:r>
              <a:rPr lang="en-IN" sz="1700" b="1" dirty="0">
                <a:solidFill>
                  <a:schemeClr val="bg1"/>
                </a:solidFill>
                <a:latin typeface="Papyrus LET" pitchFamily="2" charset="0"/>
              </a:rPr>
              <a:t>The mission of CSC SPV is to enable provision of government, private and social sector services to citizens at doorsteps, at affordable cost and in a transparent manner through the CSCs.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463958" y="928671"/>
          <a:ext cx="8001750" cy="2976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3490" name="Rectangle 2"/>
          <p:cNvSpPr>
            <a:spLocks noChangeArrowheads="1"/>
          </p:cNvSpPr>
          <p:nvPr/>
        </p:nvSpPr>
        <p:spPr bwMode="auto">
          <a:xfrm>
            <a:off x="0" y="0"/>
            <a:ext cx="103477" cy="328705"/>
          </a:xfrm>
          <a:prstGeom prst="rect">
            <a:avLst/>
          </a:prstGeom>
          <a:noFill/>
          <a:ln w="9525">
            <a:noFill/>
            <a:miter lim="800000"/>
            <a:headEnd/>
            <a:tailEnd/>
          </a:ln>
          <a:effectLst/>
        </p:spPr>
        <p:txBody>
          <a:bodyPr vert="horz" wrap="none" lIns="51206" tIns="25603" rIns="51206" bIns="25603" numCol="1" anchor="ctr" anchorCtr="0" compatLnSpc="1">
            <a:prstTxWarp prst="textNoShape">
              <a:avLst/>
            </a:prstTxWarp>
            <a:spAutoFit/>
          </a:bodyPr>
          <a:lstStyle/>
          <a:p>
            <a:endParaRPr lang="en-IN"/>
          </a:p>
        </p:txBody>
      </p:sp>
      <p:sp>
        <p:nvSpPr>
          <p:cNvPr id="63491" name="Rectangle 3"/>
          <p:cNvSpPr>
            <a:spLocks noChangeArrowheads="1"/>
          </p:cNvSpPr>
          <p:nvPr/>
        </p:nvSpPr>
        <p:spPr bwMode="auto">
          <a:xfrm>
            <a:off x="428236" y="4429132"/>
            <a:ext cx="5572648" cy="1205868"/>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b="1"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https://www.youtube.com/watch?v=FVJWa_80qi4</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6"/>
              </a:rPr>
              <a:t>https://www.youtube.com/watch?v=jK-NTE6ldtk</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https://www.youtube.com/watch?v=SrYiwaJ4sHY</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785457" y="1523987"/>
          <a:ext cx="7465919" cy="1467695"/>
        </p:xfrm>
        <a:graphic>
          <a:graphicData uri="http://schemas.openxmlformats.org/drawingml/2006/table">
            <a:tbl>
              <a:tblPr/>
              <a:tblGrid>
                <a:gridCol w="1761019"/>
                <a:gridCol w="1536889"/>
                <a:gridCol w="2665542"/>
                <a:gridCol w="1502469"/>
              </a:tblGrid>
              <a:tr h="293539">
                <a:tc>
                  <a:txBody>
                    <a:bodyPr/>
                    <a:lstStyle/>
                    <a:p>
                      <a:pPr algn="ctr">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dirty="0">
                          <a:solidFill>
                            <a:srgbClr val="000000"/>
                          </a:solidFill>
                          <a:latin typeface="Calibri"/>
                          <a:ea typeface="Times New Roman"/>
                          <a:cs typeface="Calibri"/>
                        </a:rPr>
                        <a:t>Email Id</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IN" sz="1500">
                          <a:latin typeface="Calibri"/>
                          <a:ea typeface="Times New Roman"/>
                          <a:cs typeface="Calibri"/>
                        </a:rPr>
                        <a:t>Mohd. Saleem</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 Health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mohd.saleem@csc.gov.in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8750996998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VritiGamta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 Health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vritigamta@gmail.com</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7982913624</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Prabhnain Kaur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prabhnain.kaur@csc.gov.in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9810834585</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Archi Sharma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HOD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archi.sharma@csc.gov.in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9953858698</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785457" y="1095359"/>
            <a:ext cx="1441407" cy="282538"/>
          </a:xfrm>
          <a:prstGeom prst="rect">
            <a:avLst/>
          </a:prstGeom>
        </p:spPr>
        <p:txBody>
          <a:bodyPr wrap="none" lIns="51206" tIns="25603" rIns="51206" bIns="25603">
            <a:spAutoFit/>
          </a:bodyPr>
          <a:lstStyle/>
          <a:p>
            <a:pPr lvl="0"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p:txBody>
      </p:sp>
      <p:pic>
        <p:nvPicPr>
          <p:cNvPr id="6" name="Picture 5" descr="Clipboard11.jpg"/>
          <p:cNvPicPr>
            <a:picLocks noChangeAspect="1"/>
          </p:cNvPicPr>
          <p:nvPr/>
        </p:nvPicPr>
        <p:blipFill>
          <a:blip r:embed="rId2"/>
          <a:stretch>
            <a:fillRect/>
          </a:stretch>
        </p:blipFill>
        <p:spPr>
          <a:xfrm>
            <a:off x="0" y="3714752"/>
            <a:ext cx="9144000" cy="314324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4.15	Skill Development</a:t>
            </a:r>
          </a:p>
        </p:txBody>
      </p:sp>
      <p:sp>
        <p:nvSpPr>
          <p:cNvPr id="65538" name="Rectangle 2"/>
          <p:cNvSpPr>
            <a:spLocks noChangeArrowheads="1"/>
          </p:cNvSpPr>
          <p:nvPr/>
        </p:nvSpPr>
        <p:spPr bwMode="auto">
          <a:xfrm>
            <a:off x="285348" y="1333486"/>
            <a:ext cx="8430416" cy="2129198"/>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dirty="0">
                <a:latin typeface="Calibri" pitchFamily="34" charset="0"/>
                <a:ea typeface="Calibri" pitchFamily="34" charset="0"/>
                <a:cs typeface="Calibri" pitchFamily="34" charset="0"/>
              </a:rPr>
              <a:t>Skill India is an initiative of the Government of India which has been launched to empower the youth of the country with skill sets which make them more employable and more productive in their work environment. Our National Skill Mission is chaired by the </a:t>
            </a:r>
            <a:r>
              <a:rPr lang="en-US" sz="1500" dirty="0" err="1">
                <a:latin typeface="Calibri" pitchFamily="34" charset="0"/>
                <a:ea typeface="Calibri" pitchFamily="34" charset="0"/>
                <a:cs typeface="Calibri" pitchFamily="34" charset="0"/>
              </a:rPr>
              <a:t>Hon’ble</a:t>
            </a:r>
            <a:r>
              <a:rPr lang="en-US" sz="1500" dirty="0">
                <a:latin typeface="Calibri" pitchFamily="34" charset="0"/>
                <a:ea typeface="Calibri" pitchFamily="34" charset="0"/>
                <a:cs typeface="Calibri" pitchFamily="34" charset="0"/>
              </a:rPr>
              <a:t> Prime Minister, </a:t>
            </a:r>
            <a:r>
              <a:rPr lang="en-US" sz="1500" dirty="0" err="1">
                <a:latin typeface="Calibri" pitchFamily="34" charset="0"/>
                <a:ea typeface="Calibri" pitchFamily="34" charset="0"/>
                <a:cs typeface="Calibri" pitchFamily="34" charset="0"/>
              </a:rPr>
              <a:t>Shri</a:t>
            </a:r>
            <a:r>
              <a:rPr lang="en-US" sz="1500" dirty="0">
                <a:latin typeface="Calibri" pitchFamily="34" charset="0"/>
                <a:ea typeface="Calibri" pitchFamily="34" charset="0"/>
                <a:cs typeface="Calibri" pitchFamily="34" charset="0"/>
              </a:rPr>
              <a:t> </a:t>
            </a:r>
            <a:r>
              <a:rPr lang="en-US" sz="1500" dirty="0" err="1">
                <a:latin typeface="Calibri" pitchFamily="34" charset="0"/>
                <a:ea typeface="Calibri" pitchFamily="34" charset="0"/>
                <a:cs typeface="Calibri" pitchFamily="34" charset="0"/>
              </a:rPr>
              <a:t>Narendra</a:t>
            </a:r>
            <a:r>
              <a:rPr lang="en-US" sz="1500" dirty="0">
                <a:latin typeface="Calibri" pitchFamily="34" charset="0"/>
                <a:ea typeface="Calibri" pitchFamily="34" charset="0"/>
                <a:cs typeface="Calibri" pitchFamily="34" charset="0"/>
              </a:rPr>
              <a:t> </a:t>
            </a:r>
            <a:r>
              <a:rPr lang="en-US" sz="1500" dirty="0" err="1">
                <a:latin typeface="Calibri" pitchFamily="34" charset="0"/>
                <a:ea typeface="Calibri" pitchFamily="34" charset="0"/>
                <a:cs typeface="Calibri" pitchFamily="34" charset="0"/>
              </a:rPr>
              <a:t>Modi</a:t>
            </a:r>
            <a:r>
              <a:rPr lang="en-US" sz="1500" dirty="0">
                <a:latin typeface="Calibri" pitchFamily="34" charset="0"/>
                <a:ea typeface="Calibri" pitchFamily="34" charset="0"/>
                <a:cs typeface="Calibri" pitchFamily="34" charset="0"/>
              </a:rPr>
              <a:t> himself. </a:t>
            </a:r>
          </a:p>
          <a:p>
            <a:pPr defTabSz="512064" fontAlgn="base">
              <a:spcBef>
                <a:spcPct val="0"/>
              </a:spcBef>
              <a:spcAft>
                <a:spcPct val="0"/>
              </a:spcAft>
            </a:pP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b="1" u="sng" dirty="0">
                <a:latin typeface="Calibri" pitchFamily="34" charset="0"/>
                <a:ea typeface="Calibri" pitchFamily="34" charset="0"/>
                <a:cs typeface="Calibri" pitchFamily="34" charset="0"/>
              </a:rPr>
              <a:t>Skills Services Description</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b="1" u="sng" dirty="0">
                <a:latin typeface="Calibri" pitchFamily="34" charset="0"/>
                <a:ea typeface="Calibri" pitchFamily="34" charset="0"/>
                <a:cs typeface="Calibri" pitchFamily="34" charset="0"/>
              </a:rPr>
              <a:t>CSC Skill Centre- </a:t>
            </a: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Its great opportunity for VLEs to work in Skill Space by registering their CSCs as CSC Skill </a:t>
            </a:r>
            <a:r>
              <a:rPr lang="en-US" sz="1500" dirty="0" err="1">
                <a:latin typeface="Calibri" pitchFamily="34" charset="0"/>
                <a:ea typeface="Calibri" pitchFamily="34" charset="0"/>
                <a:cs typeface="Calibri" pitchFamily="34" charset="0"/>
              </a:rPr>
              <a:t>Centres</a:t>
            </a:r>
            <a:r>
              <a:rPr lang="en-US" sz="1500" dirty="0">
                <a:latin typeface="Calibri" pitchFamily="34" charset="0"/>
                <a:ea typeface="Calibri" pitchFamily="34" charset="0"/>
                <a:cs typeface="Calibri" pitchFamily="34" charset="0"/>
              </a:rPr>
              <a:t>. On successful registration VLE could avail the various services under Skill Development:</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pic>
        <p:nvPicPr>
          <p:cNvPr id="65537" name="Picture 5"/>
          <p:cNvPicPr>
            <a:picLocks noChangeAspect="1" noChangeArrowheads="1"/>
          </p:cNvPicPr>
          <p:nvPr/>
        </p:nvPicPr>
        <p:blipFill>
          <a:blip r:embed="rId2"/>
          <a:srcRect t="6276"/>
          <a:stretch>
            <a:fillRect/>
          </a:stretch>
        </p:blipFill>
        <p:spPr bwMode="auto">
          <a:xfrm>
            <a:off x="1607065" y="3357562"/>
            <a:ext cx="6413414" cy="3200369"/>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392515" y="714356"/>
            <a:ext cx="4822427" cy="5822517"/>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dirty="0">
                <a:latin typeface="Calibri" pitchFamily="34" charset="0"/>
                <a:ea typeface="Calibri" pitchFamily="34" charset="0"/>
                <a:cs typeface="Calibri" pitchFamily="34" charset="0"/>
              </a:rPr>
              <a:t>A) Government Scheme</a:t>
            </a:r>
            <a:endParaRPr lang="en-US" sz="1500" dirty="0">
              <a:latin typeface="Arial" pitchFamily="34" charset="0"/>
              <a:cs typeface="Arial" pitchFamily="34" charset="0"/>
            </a:endParaRPr>
          </a:p>
          <a:p>
            <a:pPr lvl="2" algn="just" eaLnBrk="0" fontAlgn="base" hangingPunct="0">
              <a:spcBef>
                <a:spcPct val="0"/>
              </a:spcBef>
              <a:spcAft>
                <a:spcPct val="0"/>
              </a:spcAft>
            </a:pPr>
            <a:r>
              <a:rPr lang="en-US" sz="1500" dirty="0">
                <a:latin typeface="Calibri" pitchFamily="34" charset="0"/>
                <a:ea typeface="Calibri" pitchFamily="34" charset="0"/>
                <a:cs typeface="Calibri" pitchFamily="34" charset="0"/>
              </a:rPr>
              <a:t>a) Recognition of Prior Learning Scheme</a:t>
            </a:r>
            <a:endParaRPr lang="en-US" sz="1500" dirty="0">
              <a:latin typeface="Arial" pitchFamily="34" charset="0"/>
              <a:cs typeface="Arial" pitchFamily="34" charset="0"/>
            </a:endParaRPr>
          </a:p>
          <a:p>
            <a:pPr lvl="2" algn="just" eaLnBrk="0" fontAlgn="base" hangingPunct="0">
              <a:spcBef>
                <a:spcPct val="0"/>
              </a:spcBef>
              <a:spcAft>
                <a:spcPct val="0"/>
              </a:spcAft>
            </a:pPr>
            <a:r>
              <a:rPr lang="en-US" sz="1500" dirty="0">
                <a:latin typeface="Calibri" pitchFamily="34" charset="0"/>
                <a:ea typeface="Calibri" pitchFamily="34" charset="0"/>
                <a:cs typeface="Calibri" pitchFamily="34" charset="0"/>
              </a:rPr>
              <a:t>b) Persons with Disability Scheme</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B) Self-paid Courses </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C) Learning Management System</a:t>
            </a:r>
          </a:p>
          <a:p>
            <a:pPr algn="just" defTabSz="512064" eaLnBrk="0" fontAlgn="base" hangingPunct="0">
              <a:spcBef>
                <a:spcPct val="0"/>
              </a:spcBef>
              <a:spcAft>
                <a:spcPct val="0"/>
              </a:spcAft>
            </a:pPr>
            <a:endParaRPr lang="en-US" sz="1500" dirty="0">
              <a:latin typeface="Arial" pitchFamily="34" charset="0"/>
              <a:cs typeface="Arial" pitchFamily="34" charset="0"/>
            </a:endParaRPr>
          </a:p>
          <a:p>
            <a:pPr algn="just" defTabSz="512064" eaLnBrk="0" fontAlgn="base" hangingPunct="0">
              <a:spcBef>
                <a:spcPct val="0"/>
              </a:spcBef>
              <a:spcAft>
                <a:spcPct val="0"/>
              </a:spcAft>
              <a:buFontTx/>
              <a:buChar char="•"/>
            </a:pPr>
            <a:r>
              <a:rPr lang="en-US" sz="1500" b="1" u="sng" dirty="0">
                <a:latin typeface="Calibri" pitchFamily="34" charset="0"/>
                <a:ea typeface="Calibri" pitchFamily="34" charset="0"/>
                <a:cs typeface="Calibri" pitchFamily="34" charset="0"/>
              </a:rPr>
              <a:t>Self-paid Courses-</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CSC E-Governance Services India Limited has taken a unique initiative with the aim towards refining the skills of candidates so that they can </a:t>
            </a:r>
            <a:r>
              <a:rPr lang="en-US" sz="1500" dirty="0" err="1">
                <a:latin typeface="Calibri" pitchFamily="34" charset="0"/>
                <a:ea typeface="Calibri" pitchFamily="34" charset="0"/>
                <a:cs typeface="Calibri" pitchFamily="34" charset="0"/>
              </a:rPr>
              <a:t>enrol</a:t>
            </a:r>
            <a:r>
              <a:rPr lang="en-US" sz="1500" dirty="0">
                <a:latin typeface="Calibri" pitchFamily="34" charset="0"/>
                <a:ea typeface="Calibri" pitchFamily="34" charset="0"/>
                <a:cs typeface="Calibri" pitchFamily="34" charset="0"/>
              </a:rPr>
              <a:t> themselves in the course of their choice by own at any point of time. These are independent courses offered by the CSC SPV, no government scheme involved in these courses, focus on providing the skill training in the rural areas which can be locally accessed by the rural youth and get certified and become eligible for suitable employment opportunities in industries or start own business in their locality itself.</a:t>
            </a:r>
            <a:endParaRPr lang="en-US" sz="1500" dirty="0">
              <a:latin typeface="Arial" pitchFamily="34" charset="0"/>
              <a:cs typeface="Arial" pitchFamily="34" charset="0"/>
            </a:endParaRPr>
          </a:p>
          <a:p>
            <a:pPr algn="just"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CSC with leading industry partners enables Learning &amp; Skilling using CSC Skill Self Paid Courses, which are self-paced, interactive and virtually simulated using process simulation tools. This course/content is created with the help of industry experts having domain expertise &amp;experience. The candidates may pay for the available courses and acquire new skills through CSCs. Training will be imparted in 14 different courses under this </a:t>
            </a:r>
            <a:r>
              <a:rPr lang="en-US" sz="1500" dirty="0" err="1">
                <a:latin typeface="Calibri" pitchFamily="34" charset="0"/>
                <a:ea typeface="Calibri" pitchFamily="34" charset="0"/>
                <a:cs typeface="Calibri" pitchFamily="34" charset="0"/>
              </a:rPr>
              <a:t>Programme</a:t>
            </a:r>
            <a:r>
              <a:rPr lang="en-US" sz="1500" dirty="0">
                <a:latin typeface="Calibri" pitchFamily="34" charset="0"/>
                <a:ea typeface="Calibri" pitchFamily="34" charset="0"/>
                <a:cs typeface="Calibri" pitchFamily="34" charset="0"/>
              </a:rPr>
              <a:t>.</a:t>
            </a:r>
            <a:endParaRPr lang="en-US" sz="1500" dirty="0">
              <a:latin typeface="Arial" pitchFamily="34" charset="0"/>
              <a:cs typeface="Arial" pitchFamily="34" charset="0"/>
            </a:endParaRPr>
          </a:p>
        </p:txBody>
      </p:sp>
      <p:pic>
        <p:nvPicPr>
          <p:cNvPr id="5" name="Picture 4" descr="Clipboard13.jpg"/>
          <p:cNvPicPr>
            <a:picLocks noChangeAspect="1"/>
          </p:cNvPicPr>
          <p:nvPr/>
        </p:nvPicPr>
        <p:blipFill>
          <a:blip r:embed="rId2"/>
          <a:srcRect l="6638" r="6638"/>
          <a:stretch>
            <a:fillRect/>
          </a:stretch>
        </p:blipFill>
        <p:spPr>
          <a:xfrm>
            <a:off x="5265070" y="1428736"/>
            <a:ext cx="3878930" cy="455890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id:image001.png@01D36444.8BD40CC0"/>
          <p:cNvPicPr/>
          <p:nvPr/>
        </p:nvPicPr>
        <p:blipFill>
          <a:blip r:embed="rId2" r:link="rId3">
            <a:duotone>
              <a:schemeClr val="accent3">
                <a:shade val="45000"/>
                <a:satMod val="135000"/>
              </a:schemeClr>
              <a:prstClr val="white"/>
            </a:duotone>
            <a:lum contrast="40000"/>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939022" y="380979"/>
            <a:ext cx="7053219" cy="6000792"/>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ChangeArrowheads="1"/>
          </p:cNvSpPr>
          <p:nvPr/>
        </p:nvSpPr>
        <p:spPr bwMode="auto">
          <a:xfrm>
            <a:off x="321070" y="809607"/>
            <a:ext cx="6536946" cy="5591684"/>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buFontTx/>
              <a:buChar char="•"/>
            </a:pPr>
            <a:r>
              <a:rPr lang="en-US" sz="1500" b="1" u="sng" dirty="0">
                <a:latin typeface="+mj-lt"/>
                <a:ea typeface="Calibri" pitchFamily="34" charset="0"/>
                <a:cs typeface="Calibri" pitchFamily="34" charset="0"/>
              </a:rPr>
              <a:t>CAD Course- </a:t>
            </a:r>
          </a:p>
          <a:p>
            <a:pPr algn="just" defTabSz="512064" fontAlgn="base">
              <a:spcBef>
                <a:spcPct val="0"/>
              </a:spcBef>
              <a:spcAft>
                <a:spcPct val="0"/>
              </a:spcAft>
              <a:buFontTx/>
              <a:buChar char="•"/>
            </a:pPr>
            <a:endParaRPr lang="en-US" sz="1500" dirty="0">
              <a:latin typeface="+mj-lt"/>
              <a:ea typeface="Times New Roman" pitchFamily="18" charset="0"/>
              <a:cs typeface="Arial" pitchFamily="34" charset="0"/>
            </a:endParaRPr>
          </a:p>
          <a:p>
            <a:pPr algn="just" defTabSz="512064" eaLnBrk="0" fontAlgn="base" hangingPunct="0">
              <a:spcBef>
                <a:spcPct val="0"/>
              </a:spcBef>
              <a:spcAft>
                <a:spcPct val="0"/>
              </a:spcAft>
            </a:pPr>
            <a:r>
              <a:rPr lang="en-US" sz="1500" dirty="0">
                <a:latin typeface="+mj-lt"/>
                <a:ea typeface="Calibri" pitchFamily="34" charset="0"/>
                <a:cs typeface="Calibri" pitchFamily="34" charset="0"/>
              </a:rPr>
              <a:t>CSC SPV has collaborated with SIEMENS to provide opportunities in field of advanced skills using Solid Edge CAD tool: A Siemens PLM Software. Get ready to solve real life design problems with streamline creation. </a:t>
            </a:r>
            <a:endParaRPr lang="en-US" sz="1500" dirty="0">
              <a:latin typeface="+mj-lt"/>
              <a:ea typeface="Times New Roman" pitchFamily="18" charset="0"/>
              <a:cs typeface="Arial" pitchFamily="34" charset="0"/>
            </a:endParaRPr>
          </a:p>
          <a:p>
            <a:pPr algn="just" defTabSz="512064" eaLnBrk="0" fontAlgn="base" hangingPunct="0">
              <a:spcBef>
                <a:spcPct val="0"/>
              </a:spcBef>
              <a:spcAft>
                <a:spcPct val="0"/>
              </a:spcAft>
            </a:pPr>
            <a:r>
              <a:rPr lang="en-US" sz="1500" dirty="0">
                <a:latin typeface="+mj-lt"/>
                <a:ea typeface="Calibri" pitchFamily="34" charset="0"/>
                <a:cs typeface="Arial" pitchFamily="34" charset="0"/>
              </a:rPr>
              <a:t>CAD software can be used to create two-dimensional (2-D) drawings or three-dimensional (3-D) models. CAD technology is used in the design of tools and machinery and in the drafting and design of all types of buildings, from small residential types (houses) to the largest commercial and industrial structures.</a:t>
            </a:r>
            <a:endParaRPr lang="en-US" sz="1500" dirty="0">
              <a:latin typeface="+mj-lt"/>
              <a:ea typeface="Times New Roman" pitchFamily="18" charset="0"/>
              <a:cs typeface="Arial" pitchFamily="34" charset="0"/>
            </a:endParaRPr>
          </a:p>
          <a:p>
            <a:pPr algn="just" defTabSz="512064" eaLnBrk="0" fontAlgn="base" hangingPunct="0">
              <a:spcBef>
                <a:spcPct val="0"/>
              </a:spcBef>
              <a:spcAft>
                <a:spcPct val="0"/>
              </a:spcAft>
            </a:pPr>
            <a:r>
              <a:rPr lang="en-US" sz="1500" dirty="0">
                <a:latin typeface="+mj-lt"/>
                <a:ea typeface="Calibri" pitchFamily="34" charset="0"/>
                <a:cs typeface="Arial" pitchFamily="34" charset="0"/>
              </a:rPr>
              <a:t>This software is used by architects, engineers, drafters, artists, and others to create precision drawings or technical illustrations. Computer-aided design is the use of computer systems to aid in the creation, modification, analysis, or optimization of a design. </a:t>
            </a:r>
            <a:endParaRPr lang="en-US" sz="1500" dirty="0">
              <a:latin typeface="+mj-lt"/>
              <a:ea typeface="Times New Roman" pitchFamily="18" charset="0"/>
              <a:cs typeface="Arial" pitchFamily="34" charset="0"/>
            </a:endParaRPr>
          </a:p>
          <a:p>
            <a:pPr algn="just" defTabSz="512064" eaLnBrk="0" fontAlgn="base" hangingPunct="0">
              <a:spcBef>
                <a:spcPct val="0"/>
              </a:spcBef>
              <a:spcAft>
                <a:spcPct val="0"/>
              </a:spcAft>
            </a:pPr>
            <a:r>
              <a:rPr lang="en-US" sz="1500" dirty="0">
                <a:latin typeface="+mj-lt"/>
                <a:ea typeface="Calibri" pitchFamily="34" charset="0"/>
                <a:cs typeface="Arial" pitchFamily="34" charset="0"/>
              </a:rPr>
              <a:t>CAD software is used to increase the productivity of the designer, improve the quality of design, improve communications through documentation, and to create a database for manufacturing. CAD output is often in the form of electronic files for print, machining, or other manufacturing operations.</a:t>
            </a:r>
            <a:endParaRPr lang="en-US" sz="1500" dirty="0">
              <a:latin typeface="+mj-lt"/>
              <a:ea typeface="Times New Roman" pitchFamily="18" charset="0"/>
              <a:cs typeface="Arial" pitchFamily="34" charset="0"/>
            </a:endParaRPr>
          </a:p>
          <a:p>
            <a:pPr algn="just" defTabSz="512064" eaLnBrk="0" fontAlgn="base" hangingPunct="0">
              <a:spcBef>
                <a:spcPct val="0"/>
              </a:spcBef>
              <a:spcAft>
                <a:spcPct val="0"/>
              </a:spcAft>
            </a:pPr>
            <a:r>
              <a:rPr lang="en-US" sz="1500" dirty="0">
                <a:latin typeface="+mj-lt"/>
                <a:ea typeface="Calibri" pitchFamily="34" charset="0"/>
                <a:cs typeface="Arial" pitchFamily="34" charset="0"/>
              </a:rPr>
              <a:t>Candidates become eligible after this course for jobs like: 2D CAD Draftsman, 3D Rendering Artist/Visualize, Interior Designer, CAD Draftsman Civil, Art Installation Designer, CAD Operator and CAD </a:t>
            </a:r>
            <a:r>
              <a:rPr lang="en-US" sz="1500" dirty="0" err="1">
                <a:latin typeface="+mj-lt"/>
                <a:ea typeface="Calibri" pitchFamily="34" charset="0"/>
                <a:cs typeface="Arial" pitchFamily="34" charset="0"/>
              </a:rPr>
              <a:t>Counsellor</a:t>
            </a:r>
            <a:r>
              <a:rPr lang="en-US" sz="1500" dirty="0">
                <a:latin typeface="+mj-lt"/>
                <a:ea typeface="Calibri" pitchFamily="34" charset="0"/>
                <a:cs typeface="Arial" pitchFamily="34" charset="0"/>
              </a:rPr>
              <a:t>.</a:t>
            </a:r>
            <a:endParaRPr lang="en-US" sz="1500" dirty="0">
              <a:latin typeface="+mj-lt"/>
              <a:ea typeface="Times New Roman" pitchFamily="18" charset="0"/>
              <a:cs typeface="Arial" pitchFamily="34" charset="0"/>
            </a:endParaRPr>
          </a:p>
          <a:p>
            <a:pPr algn="just" defTabSz="512064" eaLnBrk="0" fontAlgn="base" hangingPunct="0">
              <a:spcBef>
                <a:spcPct val="0"/>
              </a:spcBef>
              <a:spcAft>
                <a:spcPct val="0"/>
              </a:spcAft>
            </a:pPr>
            <a:r>
              <a:rPr lang="en-US" sz="1500" b="1" dirty="0">
                <a:latin typeface="+mj-lt"/>
                <a:ea typeface="Times New Roman" pitchFamily="18" charset="0"/>
                <a:cs typeface="Calibri" pitchFamily="34" charset="0"/>
              </a:rPr>
              <a:t>Target Audience</a:t>
            </a:r>
            <a:r>
              <a:rPr lang="en-US" sz="1500" dirty="0">
                <a:latin typeface="+mj-lt"/>
                <a:ea typeface="Times New Roman" pitchFamily="18" charset="0"/>
                <a:cs typeface="Calibri" pitchFamily="34" charset="0"/>
              </a:rPr>
              <a:t>-- Candidates from ITI, Diploma, B. Tech and M. Tech background.</a:t>
            </a:r>
            <a:endParaRPr lang="en-US" sz="1500" dirty="0">
              <a:latin typeface="+mj-lt"/>
              <a:ea typeface="Times New Roman" pitchFamily="18" charset="0"/>
              <a:cs typeface="Arial" pitchFamily="34" charset="0"/>
            </a:endParaRPr>
          </a:p>
          <a:p>
            <a:pPr defTabSz="512064" eaLnBrk="0" fontAlgn="base" hangingPunct="0">
              <a:spcBef>
                <a:spcPct val="0"/>
              </a:spcBef>
              <a:spcAft>
                <a:spcPct val="0"/>
              </a:spcAft>
            </a:pPr>
            <a:r>
              <a:rPr lang="en-US" sz="1500" b="1" dirty="0">
                <a:latin typeface="+mj-lt"/>
                <a:ea typeface="Times New Roman" pitchFamily="18" charset="0"/>
                <a:cs typeface="Calibri" pitchFamily="34" charset="0"/>
              </a:rPr>
              <a:t>Sector/ Industry</a:t>
            </a:r>
            <a:r>
              <a:rPr lang="en-US" sz="1500" dirty="0">
                <a:latin typeface="+mj-lt"/>
                <a:ea typeface="Times New Roman" pitchFamily="18" charset="0"/>
                <a:cs typeface="Calibri" pitchFamily="34" charset="0"/>
              </a:rPr>
              <a:t>- Automobile/Architectural/Civil/Structural/Mechanical/Construction/Art &amp; Design/ Training companies. </a:t>
            </a:r>
            <a:endParaRPr lang="en-US" sz="1500" dirty="0">
              <a:latin typeface="+mj-lt"/>
              <a:ea typeface="Times New Roman" pitchFamily="18" charset="0"/>
              <a:cs typeface="Arial" pitchFamily="34" charset="0"/>
            </a:endParaRPr>
          </a:p>
        </p:txBody>
      </p:sp>
      <p:pic>
        <p:nvPicPr>
          <p:cNvPr id="3" name="Picture 2" descr="Auto.png"/>
          <p:cNvPicPr>
            <a:picLocks noChangeAspect="1"/>
          </p:cNvPicPr>
          <p:nvPr/>
        </p:nvPicPr>
        <p:blipFill>
          <a:blip r:embed="rId2" cstate="print"/>
          <a:stretch>
            <a:fillRect/>
          </a:stretch>
        </p:blipFill>
        <p:spPr>
          <a:xfrm>
            <a:off x="6904899" y="785794"/>
            <a:ext cx="2239101" cy="53578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9681" y="952483"/>
            <a:ext cx="7644529" cy="1898365"/>
          </a:xfrm>
          <a:prstGeom prst="rect">
            <a:avLst/>
          </a:prstGeom>
        </p:spPr>
        <p:txBody>
          <a:bodyPr wrap="square" lIns="51206" tIns="25603" rIns="51206" bIns="25603">
            <a:spAutoFit/>
          </a:bodyPr>
          <a:lstStyle/>
          <a:p>
            <a:pPr lvl="0" algn="just" eaLnBrk="0" fontAlgn="base" hangingPunct="0">
              <a:spcBef>
                <a:spcPct val="0"/>
              </a:spcBef>
              <a:spcAft>
                <a:spcPct val="0"/>
              </a:spcAft>
            </a:pPr>
            <a:r>
              <a:rPr lang="en-US" sz="1500" b="1" dirty="0">
                <a:latin typeface="Calibri" pitchFamily="34" charset="0"/>
                <a:ea typeface="Times New Roman" pitchFamily="18" charset="0"/>
                <a:cs typeface="Calibri" pitchFamily="34" charset="0"/>
              </a:rPr>
              <a:t>Video Guide:</a:t>
            </a:r>
            <a:endParaRPr lang="en-US" sz="1500" dirty="0">
              <a:latin typeface="Arial" pitchFamily="34" charset="0"/>
              <a:ea typeface="Times New Roman" pitchFamily="18" charset="0"/>
              <a:cs typeface="Arial" pitchFamily="34"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2"/>
              </a:rPr>
              <a:t>https://www.youtube.com/watch?v=rTL6hBTAjlY</a:t>
            </a:r>
            <a:endParaRPr lang="en-US" sz="1500" dirty="0">
              <a:latin typeface="Arial" pitchFamily="34" charset="0"/>
              <a:ea typeface="Times New Roman" pitchFamily="18" charset="0"/>
              <a:cs typeface="Arial" pitchFamily="34"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3"/>
              </a:rPr>
              <a:t>https://www.youtube.com/watch?v=U_1zwbTMhRc</a:t>
            </a:r>
            <a:endParaRPr lang="en-US" sz="1500" dirty="0">
              <a:latin typeface="Arial" pitchFamily="34" charset="0"/>
              <a:ea typeface="Times New Roman" pitchFamily="18" charset="0"/>
              <a:cs typeface="Arial" pitchFamily="34"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4"/>
              </a:rPr>
              <a:t>https://www.youtube.com/watch?v=zWhU3CXq6wk</a:t>
            </a:r>
            <a:endParaRPr lang="en-US" sz="1500" dirty="0">
              <a:latin typeface="Arial" pitchFamily="34" charset="0"/>
              <a:ea typeface="Times New Roman" pitchFamily="18" charset="0"/>
              <a:cs typeface="Arial" pitchFamily="34"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5"/>
              </a:rPr>
              <a:t>https://www.youtube.com/watch?v=c3ULeJAAArc</a:t>
            </a:r>
            <a:endParaRPr lang="en-US" sz="1500" dirty="0">
              <a:latin typeface="Arial" pitchFamily="34" charset="0"/>
              <a:ea typeface="Times New Roman" pitchFamily="18" charset="0"/>
              <a:cs typeface="Arial" pitchFamily="34" charset="0"/>
            </a:endParaRPr>
          </a:p>
          <a:p>
            <a:pPr lvl="0" algn="just" eaLnBrk="0" fontAlgn="base" hangingPunct="0">
              <a:spcBef>
                <a:spcPct val="0"/>
              </a:spcBef>
              <a:spcAft>
                <a:spcPct val="0"/>
              </a:spcAft>
            </a:pPr>
            <a:r>
              <a:rPr lang="en-US" sz="1500" b="1" dirty="0">
                <a:latin typeface="Calibri" pitchFamily="34" charset="0"/>
                <a:ea typeface="Times New Roman" pitchFamily="18" charset="0"/>
                <a:cs typeface="Calibri" pitchFamily="34" charset="0"/>
              </a:rPr>
              <a:t>Manual Guide: </a:t>
            </a:r>
            <a:endParaRPr lang="en-US" sz="1500" dirty="0">
              <a:latin typeface="Arial" pitchFamily="34" charset="0"/>
              <a:ea typeface="Times New Roman" pitchFamily="18" charset="0"/>
              <a:cs typeface="Arial" pitchFamily="34"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6"/>
              </a:rPr>
              <a:t>https://drive.google.com/file/d/15kOH-3eEgA5HKFmhqaWir3dScXwdT6kL/view?usp=sharing</a:t>
            </a:r>
            <a:endParaRPr lang="en-US" sz="1500" dirty="0">
              <a:latin typeface="Arial" pitchFamily="34" charset="0"/>
              <a:ea typeface="Times New Roman" pitchFamily="18" charset="0"/>
              <a:cs typeface="Arial" pitchFamily="34" charset="0"/>
            </a:endParaRPr>
          </a:p>
          <a:p>
            <a:pPr lvl="0" algn="just" eaLnBrk="0" fontAlgn="base" hangingPunct="0">
              <a:spcBef>
                <a:spcPct val="0"/>
              </a:spcBef>
              <a:spcAft>
                <a:spcPct val="0"/>
              </a:spcAft>
            </a:pPr>
            <a:r>
              <a:rPr lang="en-US" sz="1500" b="1" dirty="0">
                <a:latin typeface="Calibri" pitchFamily="34" charset="0"/>
                <a:ea typeface="Times New Roman" pitchFamily="18" charset="0"/>
                <a:cs typeface="Calibri" pitchFamily="34" charset="0"/>
              </a:rPr>
              <a:t>Point of Contact:</a:t>
            </a:r>
            <a:endParaRPr lang="en-US" sz="1500" dirty="0">
              <a:latin typeface="Arial" pitchFamily="34" charset="0"/>
              <a:cs typeface="Arial" pitchFamily="34" charset="0"/>
            </a:endParaRPr>
          </a:p>
        </p:txBody>
      </p:sp>
      <p:graphicFrame>
        <p:nvGraphicFramePr>
          <p:cNvPr id="5" name="Table 4"/>
          <p:cNvGraphicFramePr>
            <a:graphicFrameLocks noGrp="1"/>
          </p:cNvGraphicFramePr>
          <p:nvPr/>
        </p:nvGraphicFramePr>
        <p:xfrm>
          <a:off x="642569" y="3342438"/>
          <a:ext cx="7930306" cy="1467695"/>
        </p:xfrm>
        <a:graphic>
          <a:graphicData uri="http://schemas.openxmlformats.org/drawingml/2006/table">
            <a:tbl>
              <a:tblPr/>
              <a:tblGrid>
                <a:gridCol w="1899475"/>
                <a:gridCol w="1657723"/>
                <a:gridCol w="2875113"/>
                <a:gridCol w="1497995"/>
              </a:tblGrid>
              <a:tr h="293539">
                <a:tc>
                  <a:txBody>
                    <a:bodyPr/>
                    <a:lstStyle/>
                    <a:p>
                      <a:pPr algn="ctr">
                        <a:lnSpc>
                          <a:spcPct val="107000"/>
                        </a:lnSpc>
                        <a:spcAft>
                          <a:spcPts val="0"/>
                        </a:spcAft>
                      </a:pPr>
                      <a:r>
                        <a:rPr lang="en-IN" sz="1500" b="1">
                          <a:solidFill>
                            <a:srgbClr val="000000"/>
                          </a:solidFill>
                          <a:latin typeface="Calibri"/>
                          <a:ea typeface="Times New Roman"/>
                          <a:cs typeface="Calibri"/>
                        </a:rPr>
                        <a:t>Name</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Ext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IN" sz="1500">
                          <a:latin typeface="Calibri"/>
                          <a:ea typeface="Times New Roman"/>
                          <a:cs typeface="Calibri"/>
                        </a:rPr>
                        <a:t>Ashwani Tyagi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ashwani.tyagi@nic.in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9711665459</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Arvind Rathi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arvind.rathi@csc.gov.in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9466226992</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Amit Saini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amit.saini@csc.gov.in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9871232125</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Naveen Sharma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General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naveen.sharma@csc.gov.in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9355580091</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4.16	CSC VLE Bazaar</a:t>
            </a:r>
          </a:p>
        </p:txBody>
      </p:sp>
      <p:sp>
        <p:nvSpPr>
          <p:cNvPr id="71682" name="Rectangle 2"/>
          <p:cNvSpPr>
            <a:spLocks noChangeArrowheads="1"/>
          </p:cNvSpPr>
          <p:nvPr/>
        </p:nvSpPr>
        <p:spPr bwMode="auto">
          <a:xfrm>
            <a:off x="499680" y="1142984"/>
            <a:ext cx="8108917" cy="3052528"/>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dirty="0">
                <a:latin typeface="Arial" pitchFamily="34" charset="0"/>
                <a:ea typeface="Calibri" pitchFamily="34" charset="0"/>
                <a:cs typeface="Arial" pitchFamily="34" charset="0"/>
              </a:rPr>
              <a:t>The journey started in 2016 when IT Minister </a:t>
            </a:r>
            <a:r>
              <a:rPr lang="en-US" sz="1500" dirty="0" err="1">
                <a:latin typeface="Arial" pitchFamily="34" charset="0"/>
                <a:ea typeface="Calibri" pitchFamily="34" charset="0"/>
                <a:cs typeface="Arial" pitchFamily="34" charset="0"/>
              </a:rPr>
              <a:t>Shri</a:t>
            </a:r>
            <a:r>
              <a:rPr lang="en-US" sz="1500" dirty="0">
                <a:latin typeface="Arial" pitchFamily="34" charset="0"/>
                <a:ea typeface="Calibri" pitchFamily="34" charset="0"/>
                <a:cs typeface="Arial" pitchFamily="34" charset="0"/>
              </a:rPr>
              <a:t> Ravi Shankar Prasad purposed that government must take initiative in building up rural platform. Prime focus for VLE Bazaar is to emerge as a strong player in the rural market by carefully identifying gaps in the rural market and crafting the right product offering for consumers. Our mission is to help these artisans create sustainable livelihoods for their families through the sale of their unique crafts. We create economic opportunities for artisan groups around the country where livelihoods, communities, and craft traditions are marginal or at risk. We offer access to new markets, business training, eco-effective processes and design innovation through a network of partners to promote sustainable growth and community well-being. </a:t>
            </a:r>
          </a:p>
          <a:p>
            <a:pPr algn="just" defTabSz="512064" fontAlgn="base">
              <a:spcBef>
                <a:spcPct val="0"/>
              </a:spcBef>
              <a:spcAft>
                <a:spcPct val="0"/>
              </a:spcAft>
            </a:pPr>
            <a:endParaRPr lang="en-US" sz="1500" dirty="0">
              <a:latin typeface="Arial" pitchFamily="34" charset="0"/>
              <a:ea typeface="Times New Roman" pitchFamily="18" charset="0"/>
              <a:cs typeface="Arial" pitchFamily="34" charset="0"/>
            </a:endParaRPr>
          </a:p>
          <a:p>
            <a:pPr algn="just" defTabSz="512064" eaLnBrk="0" fontAlgn="base" hangingPunct="0">
              <a:spcBef>
                <a:spcPct val="0"/>
              </a:spcBef>
              <a:spcAft>
                <a:spcPct val="0"/>
              </a:spcAft>
            </a:pPr>
            <a:r>
              <a:rPr lang="en-US" sz="1500" dirty="0">
                <a:latin typeface="Arial" pitchFamily="34" charset="0"/>
                <a:ea typeface="Calibri" pitchFamily="34" charset="0"/>
                <a:cs typeface="Arial" pitchFamily="34" charset="0"/>
              </a:rPr>
              <a:t>The initiative will transform the practice of this culturally rich and marketable craft into a competitive and profitable economic activity, benefiting not only 2,000 women artisans directly, but also their families, communities.</a:t>
            </a:r>
            <a:endParaRPr lang="en-US" sz="1500" dirty="0">
              <a:latin typeface="Arial" pitchFamily="34" charset="0"/>
              <a:cs typeface="Arial" pitchFamily="34" charset="0"/>
            </a:endParaRPr>
          </a:p>
        </p:txBody>
      </p:sp>
      <p:pic>
        <p:nvPicPr>
          <p:cNvPr id="15361" name="Picture 1" descr="C:\Users\ABEY\Desktop\Operational Manual\0006496.jpeg"/>
          <p:cNvPicPr>
            <a:picLocks noChangeAspect="1" noChangeArrowheads="1"/>
          </p:cNvPicPr>
          <p:nvPr/>
        </p:nvPicPr>
        <p:blipFill>
          <a:blip r:embed="rId2"/>
          <a:srcRect/>
          <a:stretch>
            <a:fillRect/>
          </a:stretch>
        </p:blipFill>
        <p:spPr bwMode="auto">
          <a:xfrm>
            <a:off x="0" y="4214818"/>
            <a:ext cx="9144000" cy="2143125"/>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606793" y="3437441"/>
          <a:ext cx="6108479" cy="3849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785784" y="3571876"/>
            <a:ext cx="3954916" cy="297927"/>
          </a:xfrm>
          <a:prstGeom prst="rect">
            <a:avLst/>
          </a:prstGeom>
        </p:spPr>
        <p:txBody>
          <a:bodyPr wrap="none" lIns="51206" tIns="25603" rIns="51206" bIns="25603">
            <a:spAutoFit/>
          </a:bodyPr>
          <a:lstStyle/>
          <a:p>
            <a:r>
              <a:rPr lang="en-IN" sz="1600" b="1" dirty="0" smtClean="0"/>
              <a:t>PROCESS FLOW FOR BUYING ON VLE BAZAAR</a:t>
            </a:r>
            <a:endParaRPr lang="en-IN" sz="1600" dirty="0"/>
          </a:p>
        </p:txBody>
      </p:sp>
      <p:pic>
        <p:nvPicPr>
          <p:cNvPr id="6" name="Picture 5" descr="0007082.png"/>
          <p:cNvPicPr>
            <a:picLocks noChangeAspect="1"/>
          </p:cNvPicPr>
          <p:nvPr/>
        </p:nvPicPr>
        <p:blipFill>
          <a:blip r:embed="rId6"/>
          <a:srcRect t="7778" b="19627"/>
          <a:stretch>
            <a:fillRect/>
          </a:stretch>
        </p:blipFill>
        <p:spPr>
          <a:xfrm>
            <a:off x="0" y="1357298"/>
            <a:ext cx="9144000" cy="200026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214123" y="1381111"/>
          <a:ext cx="6998643" cy="4905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705" name="Rectangle 1"/>
          <p:cNvSpPr>
            <a:spLocks noChangeArrowheads="1"/>
          </p:cNvSpPr>
          <p:nvPr/>
        </p:nvSpPr>
        <p:spPr bwMode="auto">
          <a:xfrm>
            <a:off x="1464178" y="809607"/>
            <a:ext cx="7251586" cy="297927"/>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600" b="1" dirty="0">
                <a:latin typeface="Calibri" pitchFamily="34" charset="0"/>
                <a:ea typeface="Calibri" pitchFamily="34" charset="0"/>
                <a:cs typeface="Calibri" pitchFamily="34" charset="0"/>
              </a:rPr>
              <a:t>Process flow for being a seller on VLE Bazaar</a:t>
            </a:r>
            <a:endParaRPr lang="en-US" sz="2000" dirty="0">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lipboard03.jpg"/>
          <p:cNvPicPr>
            <a:picLocks noChangeAspect="1"/>
          </p:cNvPicPr>
          <p:nvPr/>
        </p:nvPicPr>
        <p:blipFill>
          <a:blip r:embed="rId2"/>
          <a:srcRect r="5514"/>
          <a:stretch>
            <a:fillRect/>
          </a:stretch>
        </p:blipFill>
        <p:spPr>
          <a:xfrm>
            <a:off x="5472114" y="857232"/>
            <a:ext cx="3671918" cy="4257675"/>
          </a:xfrm>
          <a:prstGeom prst="rect">
            <a:avLst/>
          </a:prstGeom>
        </p:spPr>
      </p:pic>
      <p:sp>
        <p:nvSpPr>
          <p:cNvPr id="12" name="Title 1"/>
          <p:cNvSpPr txBox="1">
            <a:spLocks/>
          </p:cNvSpPr>
          <p:nvPr/>
        </p:nvSpPr>
        <p:spPr>
          <a:xfrm>
            <a:off x="914321" y="411957"/>
            <a:ext cx="6658075" cy="1445407"/>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600" b="0" i="0" u="none" strike="noStrike" kern="1200" cap="none" spc="0" normalizeH="0" baseline="0" noProof="0" smtClean="0">
                <a:ln>
                  <a:noFill/>
                </a:ln>
                <a:solidFill>
                  <a:srgbClr val="002060"/>
                </a:solidFill>
                <a:effectLst/>
                <a:uLnTx/>
                <a:uFillTx/>
                <a:latin typeface="Papyrus LET" pitchFamily="2" charset="0"/>
                <a:ea typeface="+mj-ea"/>
                <a:cs typeface="+mj-cs"/>
              </a:rPr>
              <a:t>1.2	Objectives of CSC SPV</a:t>
            </a:r>
            <a:endParaRPr kumimoji="0" lang="en-IN" sz="3600" b="0" i="0" u="none" strike="noStrike" kern="1200" cap="none" spc="0" normalizeH="0" baseline="0" noProof="0" dirty="0">
              <a:ln>
                <a:noFill/>
              </a:ln>
              <a:solidFill>
                <a:srgbClr val="002060"/>
              </a:solidFill>
              <a:effectLst/>
              <a:uLnTx/>
              <a:uFillTx/>
              <a:latin typeface="Papyrus LET" pitchFamily="2" charset="0"/>
              <a:ea typeface="+mj-ea"/>
              <a:cs typeface="+mj-cs"/>
            </a:endParaRPr>
          </a:p>
        </p:txBody>
      </p:sp>
      <p:sp>
        <p:nvSpPr>
          <p:cNvPr id="14" name="Content Placeholder 2"/>
          <p:cNvSpPr txBox="1">
            <a:spLocks/>
          </p:cNvSpPr>
          <p:nvPr/>
        </p:nvSpPr>
        <p:spPr>
          <a:xfrm>
            <a:off x="214282" y="1000108"/>
            <a:ext cx="5572164" cy="3643338"/>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1500" b="0" i="0" u="none" strike="noStrike" kern="1200" cap="none" spc="0" normalizeH="0" baseline="0" noProof="0" smtClean="0">
                <a:ln>
                  <a:noFill/>
                </a:ln>
                <a:solidFill>
                  <a:schemeClr val="tx1"/>
                </a:solidFill>
                <a:effectLst/>
                <a:uLnTx/>
                <a:uFillTx/>
                <a:latin typeface="+mn-lt"/>
                <a:ea typeface="+mn-ea"/>
                <a:cs typeface="+mn-cs"/>
              </a:rPr>
              <a:t>I.	Ensuring systemic viability and sustainability of the CSC Scheme.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1500" b="0" i="0" u="none" strike="noStrike" kern="1200" cap="none" spc="0" normalizeH="0" baseline="0" noProof="0" smtClean="0">
                <a:ln>
                  <a:noFill/>
                </a:ln>
                <a:solidFill>
                  <a:schemeClr val="tx1"/>
                </a:solidFill>
                <a:effectLst/>
                <a:uLnTx/>
                <a:uFillTx/>
                <a:latin typeface="+mn-lt"/>
                <a:ea typeface="+mn-ea"/>
                <a:cs typeface="+mn-cs"/>
              </a:rPr>
              <a:t>II.	Expanding the scope of delivery of G2C &amp; B2C services to rural citizens.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1500" b="0" i="0" u="none" strike="noStrike" kern="1200" cap="none" spc="0" normalizeH="0" baseline="0" noProof="0" smtClean="0">
                <a:ln>
                  <a:noFill/>
                </a:ln>
                <a:solidFill>
                  <a:schemeClr val="tx1"/>
                </a:solidFill>
                <a:effectLst/>
                <a:uLnTx/>
                <a:uFillTx/>
                <a:latin typeface="+mn-lt"/>
                <a:ea typeface="+mn-ea"/>
                <a:cs typeface="+mn-cs"/>
              </a:rPr>
              <a:t>III.	Expanding access to larger market for rural population.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1500" b="0" i="0" u="none" strike="noStrike" kern="1200" cap="none" spc="0" normalizeH="0" baseline="0" noProof="0" smtClean="0">
                <a:ln>
                  <a:noFill/>
                </a:ln>
                <a:solidFill>
                  <a:schemeClr val="tx1"/>
                </a:solidFill>
                <a:effectLst/>
                <a:uLnTx/>
                <a:uFillTx/>
                <a:latin typeface="+mn-lt"/>
                <a:ea typeface="+mn-ea"/>
                <a:cs typeface="+mn-cs"/>
              </a:rPr>
              <a:t>IV.	Providing a standardized framework for collaborative decision making.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1500" b="0" i="0" u="none" strike="noStrike" kern="1200" cap="none" spc="0" normalizeH="0" baseline="0" noProof="0" smtClean="0">
                <a:ln>
                  <a:noFill/>
                </a:ln>
                <a:solidFill>
                  <a:schemeClr val="tx1"/>
                </a:solidFill>
                <a:effectLst/>
                <a:uLnTx/>
                <a:uFillTx/>
                <a:latin typeface="+mn-lt"/>
                <a:ea typeface="+mn-ea"/>
                <a:cs typeface="+mn-cs"/>
              </a:rPr>
              <a:t>V.	Catalyzing and maintaining content aggregation on an on-going basis.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1500" b="0" i="0" u="none" strike="noStrike" kern="1200" cap="none" spc="0" normalizeH="0" baseline="0" noProof="0" smtClean="0">
                <a:ln>
                  <a:noFill/>
                </a:ln>
                <a:solidFill>
                  <a:schemeClr val="tx1"/>
                </a:solidFill>
                <a:effectLst/>
                <a:uLnTx/>
                <a:uFillTx/>
                <a:latin typeface="+mn-lt"/>
                <a:ea typeface="+mn-ea"/>
                <a:cs typeface="+mn-cs"/>
              </a:rPr>
              <a:t>VI.	Non-discriminatory access to e-Services to rural citizens by making the 	CSCs complete service delivery centres, utilizing the backend infrastructure already available with other Govt departments /agencies.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1500" b="0" i="0" u="none" strike="noStrike" kern="1200" cap="none" spc="0" normalizeH="0" baseline="0" noProof="0" smtClean="0">
                <a:ln>
                  <a:noFill/>
                </a:ln>
                <a:solidFill>
                  <a:schemeClr val="tx1"/>
                </a:solidFill>
                <a:effectLst/>
                <a:uLnTx/>
                <a:uFillTx/>
                <a:latin typeface="+mn-lt"/>
                <a:ea typeface="+mn-ea"/>
                <a:cs typeface="+mn-cs"/>
              </a:rPr>
              <a:t>VII.	Expansion of self-sustaining CSC network till Gram Panchayat level - 2.5 Lakhs CSCs i.e. at least one CSC per Gram Panchayat.</a:t>
            </a:r>
            <a:endParaRPr kumimoji="0" lang="en-IN" sz="15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5" name="Content Placeholder 2"/>
          <p:cNvSpPr txBox="1">
            <a:spLocks/>
          </p:cNvSpPr>
          <p:nvPr/>
        </p:nvSpPr>
        <p:spPr>
          <a:xfrm>
            <a:off x="214282" y="4857760"/>
            <a:ext cx="8929718" cy="1785950"/>
          </a:xfrm>
          <a:prstGeom prst="rect">
            <a:avLst/>
          </a:prstGeom>
        </p:spPr>
        <p:txBody>
          <a:bodyPr>
            <a:noAutofit/>
          </a:bodyPr>
          <a:lstStyle/>
          <a:p>
            <a:r>
              <a:rPr lang="en-IN" sz="1500" dirty="0" smtClean="0"/>
              <a:t>VIII.  	Strengthening the institutional framework for the rollout and project management, thereby, 	supporting the State and District administrative machinery and handholding of the VLEs through local 	language Help Desk support. </a:t>
            </a:r>
          </a:p>
          <a:p>
            <a:r>
              <a:rPr lang="en-IN" sz="1500" dirty="0" smtClean="0"/>
              <a:t>IX.   	Encouraging women as VLEs.</a:t>
            </a:r>
          </a:p>
          <a:p>
            <a:r>
              <a:rPr lang="en-IN" sz="1500" dirty="0" smtClean="0"/>
              <a:t>X.     	Making the entire network neutral for all service providers (no exclusivity) integrated to market and 	sell products and services in Rural India.</a:t>
            </a:r>
          </a:p>
          <a:p>
            <a:r>
              <a:rPr lang="en-IN" sz="1500" dirty="0" smtClean="0"/>
              <a:t>XI.	Building stakeholder capacity.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535402" y="3183466"/>
          <a:ext cx="8251805" cy="1174156"/>
        </p:xfrm>
        <a:graphic>
          <a:graphicData uri="http://schemas.openxmlformats.org/drawingml/2006/table">
            <a:tbl>
              <a:tblPr/>
              <a:tblGrid>
                <a:gridCol w="1976480"/>
                <a:gridCol w="1724929"/>
                <a:gridCol w="2991672"/>
                <a:gridCol w="1558724"/>
              </a:tblGrid>
              <a:tr h="293539">
                <a:tc>
                  <a:txBody>
                    <a:bodyPr/>
                    <a:lstStyle/>
                    <a:p>
                      <a:pPr algn="ctr">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dirty="0">
                          <a:solidFill>
                            <a:srgbClr val="000000"/>
                          </a:solidFill>
                          <a:latin typeface="Calibri"/>
                          <a:ea typeface="Times New Roman"/>
                          <a:cs typeface="Calibri"/>
                        </a:rPr>
                        <a:t>Designation</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IN" sz="1500">
                          <a:latin typeface="Calibri"/>
                          <a:ea typeface="Times New Roman"/>
                          <a:cs typeface="Calibri"/>
                        </a:rPr>
                        <a:t>Ayush Gupta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ayush.gupta@csc.gov.in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8882942010</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Antirpreet Singh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2"/>
                        </a:rPr>
                        <a:t>antirpreet.singh@nic.in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9560977738</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Sarthik Sachdeva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HOD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3"/>
                        </a:rPr>
                        <a:t>sarthilk.sachdeva@csc.gov.in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9855531037</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4753" name="Rectangle 1"/>
          <p:cNvSpPr>
            <a:spLocks noChangeArrowheads="1"/>
          </p:cNvSpPr>
          <p:nvPr/>
        </p:nvSpPr>
        <p:spPr bwMode="auto">
          <a:xfrm>
            <a:off x="463959" y="1619238"/>
            <a:ext cx="6251367" cy="1667533"/>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b="1"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https://www.youtube.com/watch?v=HGNhYqo26gI</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4"/>
              </a:rPr>
              <a:t>https://www.youtube.com/watch?v=aGnXeC8LdCs</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5"/>
              </a:rPr>
              <a:t>https://</a:t>
            </a:r>
            <a:r>
              <a:rPr lang="en-US" sz="1500" dirty="0" smtClean="0">
                <a:latin typeface="Calibri" pitchFamily="34" charset="0"/>
                <a:ea typeface="Calibri" pitchFamily="34" charset="0"/>
                <a:cs typeface="Calibri" pitchFamily="34" charset="0"/>
                <a:hlinkClick r:id="rId5"/>
              </a:rPr>
              <a:t>www.youtube.com/watch?v=4m-PAdbrRwg</a:t>
            </a:r>
            <a:endParaRPr lang="en-US" sz="1500" dirty="0" smtClean="0">
              <a:latin typeface="Calibri" pitchFamily="34" charset="0"/>
              <a:ea typeface="Calibri" pitchFamily="34" charset="0"/>
              <a:cs typeface="Calibri" pitchFamily="34" charset="0"/>
            </a:endParaRPr>
          </a:p>
          <a:p>
            <a:pPr defTabSz="512064" eaLnBrk="0" fontAlgn="base" hangingPunct="0">
              <a:spcBef>
                <a:spcPct val="0"/>
              </a:spcBef>
              <a:spcAft>
                <a:spcPct val="0"/>
              </a:spcAft>
              <a:buFontTx/>
              <a:buChar char="•"/>
            </a:pP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4.17	GST</a:t>
            </a:r>
          </a:p>
        </p:txBody>
      </p:sp>
      <p:sp>
        <p:nvSpPr>
          <p:cNvPr id="75777" name="Rectangle 1"/>
          <p:cNvSpPr>
            <a:spLocks noChangeArrowheads="1"/>
          </p:cNvSpPr>
          <p:nvPr/>
        </p:nvSpPr>
        <p:spPr bwMode="auto">
          <a:xfrm>
            <a:off x="392514" y="1238235"/>
            <a:ext cx="8287527" cy="2575474"/>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IN" sz="1500" dirty="0" smtClean="0">
                <a:latin typeface="Calibri" pitchFamily="34" charset="0"/>
                <a:ea typeface="Calibri" pitchFamily="34" charset="0"/>
                <a:cs typeface="Calibri" pitchFamily="34" charset="0"/>
              </a:rPr>
              <a:t>With the implementation of Goods and Services Tax (GST) from 1st July 2017, all the Taxpayers are expected to file their periodic returns. CSC e-Governance Services India Limited has rolled out GST Return filing service through its network of more than 2.5 </a:t>
            </a:r>
            <a:r>
              <a:rPr lang="en-IN" sz="1500" dirty="0" err="1" smtClean="0">
                <a:latin typeface="Calibri" pitchFamily="34" charset="0"/>
                <a:ea typeface="Calibri" pitchFamily="34" charset="0"/>
                <a:cs typeface="Calibri" pitchFamily="34" charset="0"/>
              </a:rPr>
              <a:t>lakh</a:t>
            </a:r>
            <a:r>
              <a:rPr lang="en-IN" sz="1500" dirty="0" smtClean="0">
                <a:latin typeface="Calibri" pitchFamily="34" charset="0"/>
                <a:ea typeface="Calibri" pitchFamily="34" charset="0"/>
                <a:cs typeface="Calibri" pitchFamily="34" charset="0"/>
              </a:rPr>
              <a:t> Common Services </a:t>
            </a:r>
            <a:r>
              <a:rPr lang="en-IN" sz="1500" dirty="0" err="1" smtClean="0">
                <a:latin typeface="Calibri" pitchFamily="34" charset="0"/>
                <a:ea typeface="Calibri" pitchFamily="34" charset="0"/>
                <a:cs typeface="Calibri" pitchFamily="34" charset="0"/>
              </a:rPr>
              <a:t>Centers</a:t>
            </a:r>
            <a:r>
              <a:rPr lang="en-IN" sz="1500" dirty="0" smtClean="0">
                <a:latin typeface="Calibri" pitchFamily="34" charset="0"/>
                <a:ea typeface="Calibri" pitchFamily="34" charset="0"/>
                <a:cs typeface="Calibri" pitchFamily="34" charset="0"/>
              </a:rPr>
              <a:t> (CSC).</a:t>
            </a:r>
          </a:p>
          <a:p>
            <a:pPr algn="just" defTabSz="512064" fontAlgn="base">
              <a:spcBef>
                <a:spcPct val="0"/>
              </a:spcBef>
              <a:spcAft>
                <a:spcPct val="0"/>
              </a:spcAft>
            </a:pPr>
            <a:endParaRPr lang="en-IN" sz="700" dirty="0" smtClean="0">
              <a:latin typeface="Calibri" pitchFamily="34" charset="0"/>
              <a:ea typeface="Calibri" pitchFamily="34" charset="0"/>
              <a:cs typeface="Calibri" pitchFamily="34" charset="0"/>
            </a:endParaRPr>
          </a:p>
          <a:p>
            <a:pPr algn="just" defTabSz="512064" fontAlgn="base">
              <a:spcBef>
                <a:spcPct val="0"/>
              </a:spcBef>
              <a:spcAft>
                <a:spcPct val="0"/>
              </a:spcAft>
            </a:pPr>
            <a:r>
              <a:rPr lang="en-IN" sz="1500" dirty="0" smtClean="0">
                <a:latin typeface="Calibri" pitchFamily="34" charset="0"/>
                <a:ea typeface="Calibri" pitchFamily="34" charset="0"/>
                <a:cs typeface="Calibri" pitchFamily="34" charset="0"/>
              </a:rPr>
              <a:t>CSC SPV has built a filing application on Digital </a:t>
            </a:r>
            <a:r>
              <a:rPr lang="en-IN" sz="1500" dirty="0" err="1" smtClean="0">
                <a:latin typeface="Calibri" pitchFamily="34" charset="0"/>
                <a:ea typeface="Calibri" pitchFamily="34" charset="0"/>
                <a:cs typeface="Calibri" pitchFamily="34" charset="0"/>
              </a:rPr>
              <a:t>Seva</a:t>
            </a:r>
            <a:r>
              <a:rPr lang="en-IN" sz="1500" dirty="0" smtClean="0">
                <a:latin typeface="Calibri" pitchFamily="34" charset="0"/>
                <a:ea typeface="Calibri" pitchFamily="34" charset="0"/>
                <a:cs typeface="Calibri" pitchFamily="34" charset="0"/>
              </a:rPr>
              <a:t> Portal and a support function has been created to help the Village Level Entrepreneurs (VLEs) operating these CSCs across India in filing periodic returns of the Taxpayers.</a:t>
            </a:r>
          </a:p>
          <a:p>
            <a:pPr algn="just" defTabSz="512064" fontAlgn="base">
              <a:spcBef>
                <a:spcPct val="0"/>
              </a:spcBef>
              <a:spcAft>
                <a:spcPct val="0"/>
              </a:spcAft>
            </a:pPr>
            <a:endParaRPr lang="en-IN" sz="700" dirty="0" smtClean="0">
              <a:latin typeface="Calibri" pitchFamily="34" charset="0"/>
              <a:ea typeface="Calibri" pitchFamily="34" charset="0"/>
              <a:cs typeface="Calibri" pitchFamily="34" charset="0"/>
            </a:endParaRPr>
          </a:p>
          <a:p>
            <a:pPr algn="just" defTabSz="512064" fontAlgn="base">
              <a:spcBef>
                <a:spcPct val="0"/>
              </a:spcBef>
              <a:spcAft>
                <a:spcPct val="0"/>
              </a:spcAft>
            </a:pPr>
            <a:r>
              <a:rPr lang="en-IN" sz="1500" b="1" u="sng" dirty="0" smtClean="0">
                <a:latin typeface="Calibri" pitchFamily="34" charset="0"/>
                <a:ea typeface="Calibri" pitchFamily="34" charset="0"/>
                <a:cs typeface="Calibri" pitchFamily="34" charset="0"/>
              </a:rPr>
              <a:t>VLEs can deregister for GST number if the turnover is less than 20 </a:t>
            </a:r>
            <a:r>
              <a:rPr lang="en-IN" sz="1500" b="1" u="sng" dirty="0" err="1" smtClean="0">
                <a:latin typeface="Calibri" pitchFamily="34" charset="0"/>
                <a:ea typeface="Calibri" pitchFamily="34" charset="0"/>
                <a:cs typeface="Calibri" pitchFamily="34" charset="0"/>
              </a:rPr>
              <a:t>lakhs</a:t>
            </a:r>
            <a:r>
              <a:rPr lang="en-IN" sz="1500" b="1" u="sng" dirty="0" smtClean="0">
                <a:latin typeface="Calibri" pitchFamily="34" charset="0"/>
                <a:ea typeface="Calibri" pitchFamily="34" charset="0"/>
                <a:cs typeface="Calibri" pitchFamily="34" charset="0"/>
              </a:rPr>
              <a:t> as the </a:t>
            </a:r>
            <a:r>
              <a:rPr lang="en-IN" sz="1500" b="1" u="sng" dirty="0" err="1" smtClean="0">
                <a:latin typeface="Calibri" pitchFamily="34" charset="0"/>
                <a:ea typeface="Calibri" pitchFamily="34" charset="0"/>
                <a:cs typeface="Calibri" pitchFamily="34" charset="0"/>
              </a:rPr>
              <a:t>notifiication</a:t>
            </a:r>
            <a:r>
              <a:rPr lang="en-IN" sz="1500" b="1" u="sng" dirty="0" smtClean="0">
                <a:latin typeface="Calibri" pitchFamily="34" charset="0"/>
                <a:ea typeface="Calibri" pitchFamily="34" charset="0"/>
                <a:cs typeface="Calibri" pitchFamily="34" charset="0"/>
              </a:rPr>
              <a:t> from Government of India specifies that the </a:t>
            </a:r>
            <a:r>
              <a:rPr lang="en-IN" sz="1500" b="1" u="sng" dirty="0" err="1" smtClean="0">
                <a:latin typeface="Calibri" pitchFamily="34" charset="0"/>
                <a:ea typeface="Calibri" pitchFamily="34" charset="0"/>
                <a:cs typeface="Calibri" pitchFamily="34" charset="0"/>
              </a:rPr>
              <a:t>eCommerce</a:t>
            </a:r>
            <a:r>
              <a:rPr lang="en-IN" sz="1500" b="1" u="sng" dirty="0" smtClean="0">
                <a:latin typeface="Calibri" pitchFamily="34" charset="0"/>
                <a:ea typeface="Calibri" pitchFamily="34" charset="0"/>
                <a:cs typeface="Calibri" pitchFamily="34" charset="0"/>
              </a:rPr>
              <a:t> operators having an aggregate turnover of less than Rs 20 </a:t>
            </a:r>
            <a:r>
              <a:rPr lang="en-IN" sz="1500" b="1" u="sng" dirty="0" err="1" smtClean="0">
                <a:latin typeface="Calibri" pitchFamily="34" charset="0"/>
                <a:ea typeface="Calibri" pitchFamily="34" charset="0"/>
                <a:cs typeface="Calibri" pitchFamily="34" charset="0"/>
              </a:rPr>
              <a:t>lakhs</a:t>
            </a:r>
            <a:r>
              <a:rPr lang="en-IN" sz="1500" b="1" u="sng" dirty="0" smtClean="0">
                <a:latin typeface="Calibri" pitchFamily="34" charset="0"/>
                <a:ea typeface="Calibri" pitchFamily="34" charset="0"/>
                <a:cs typeface="Calibri" pitchFamily="34" charset="0"/>
              </a:rPr>
              <a:t>/10lakhs (Special states) are not required to register under GST.</a:t>
            </a:r>
          </a:p>
          <a:p>
            <a:pPr algn="just" defTabSz="512064" eaLnBrk="0" fontAlgn="base" hangingPunct="0">
              <a:spcBef>
                <a:spcPct val="0"/>
              </a:spcBef>
              <a:spcAft>
                <a:spcPct val="0"/>
              </a:spcAft>
            </a:pPr>
            <a:endParaRPr lang="en-US" sz="1500" dirty="0">
              <a:latin typeface="Arial" pitchFamily="34" charset="0"/>
              <a:cs typeface="Arial" pitchFamily="34" charset="0"/>
            </a:endParaRPr>
          </a:p>
        </p:txBody>
      </p:sp>
      <p:pic>
        <p:nvPicPr>
          <p:cNvPr id="5" name="Picture 4" descr="Clipboard14.jpg"/>
          <p:cNvPicPr>
            <a:picLocks noChangeAspect="1"/>
          </p:cNvPicPr>
          <p:nvPr/>
        </p:nvPicPr>
        <p:blipFill>
          <a:blip r:embed="rId2"/>
          <a:srcRect t="6746" b="5952"/>
          <a:stretch>
            <a:fillRect/>
          </a:stretch>
        </p:blipFill>
        <p:spPr>
          <a:xfrm>
            <a:off x="1714480" y="3643314"/>
            <a:ext cx="5619750" cy="314327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9681" y="714356"/>
            <a:ext cx="4570809" cy="1436701"/>
          </a:xfrm>
          <a:prstGeom prst="rect">
            <a:avLst/>
          </a:prstGeom>
        </p:spPr>
        <p:txBody>
          <a:bodyPr lIns="51206" tIns="25603" rIns="51206" bIns="25603">
            <a:spAutoFit/>
          </a:bodyPr>
          <a:lstStyle/>
          <a:p>
            <a:pPr lvl="0" algn="just" eaLnBrk="0" fontAlgn="base" hangingPunct="0">
              <a:spcBef>
                <a:spcPct val="0"/>
              </a:spcBef>
              <a:spcAft>
                <a:spcPct val="0"/>
              </a:spcAft>
            </a:pPr>
            <a:r>
              <a:rPr lang="en-US" sz="1500" b="1"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a:p>
            <a:pPr lvl="0" algn="just"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https://www.youtube.com/watch?v=IPaqgco6hnA</a:t>
            </a:r>
            <a:endParaRPr lang="en-US" sz="1500" dirty="0">
              <a:latin typeface="Arial" pitchFamily="34" charset="0"/>
              <a:cs typeface="Arial" pitchFamily="34"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2"/>
              </a:rPr>
              <a:t>https://www.youtube.com/watch?v=wwMxwEH940s</a:t>
            </a:r>
            <a:endParaRPr lang="en-US" sz="1500" dirty="0">
              <a:latin typeface="Arial" pitchFamily="34" charset="0"/>
              <a:cs typeface="Arial" pitchFamily="34" charset="0"/>
            </a:endParaRPr>
          </a:p>
          <a:p>
            <a:pPr lvl="0" algn="just"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3"/>
              </a:rPr>
              <a:t>https://www.youtube.com/watch?v=U0Gg11IhIR4</a:t>
            </a:r>
            <a:endParaRPr lang="en-US" sz="1500" dirty="0">
              <a:latin typeface="Arial" pitchFamily="34" charset="0"/>
              <a:cs typeface="Arial" pitchFamily="34" charset="0"/>
            </a:endParaRPr>
          </a:p>
          <a:p>
            <a:pPr lvl="0" algn="just"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https://www.youtube.com/watch?v=xenwzb4UZLU</a:t>
            </a:r>
            <a:endParaRPr lang="en-US" sz="1500" dirty="0">
              <a:latin typeface="Arial" pitchFamily="34" charset="0"/>
              <a:cs typeface="Arial" pitchFamily="34" charset="0"/>
            </a:endParaRPr>
          </a:p>
          <a:p>
            <a:pPr lvl="0" algn="just"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p:txBody>
      </p:sp>
      <p:graphicFrame>
        <p:nvGraphicFramePr>
          <p:cNvPr id="5" name="Table 4"/>
          <p:cNvGraphicFramePr>
            <a:graphicFrameLocks noGrp="1"/>
          </p:cNvGraphicFramePr>
          <p:nvPr/>
        </p:nvGraphicFramePr>
        <p:xfrm>
          <a:off x="571125" y="2476495"/>
          <a:ext cx="8073193" cy="1238260"/>
        </p:xfrm>
        <a:graphic>
          <a:graphicData uri="http://schemas.openxmlformats.org/drawingml/2006/table">
            <a:tbl>
              <a:tblPr/>
              <a:tblGrid>
                <a:gridCol w="1904259"/>
                <a:gridCol w="1661899"/>
                <a:gridCol w="2882356"/>
                <a:gridCol w="1624679"/>
              </a:tblGrid>
              <a:tr h="247652">
                <a:tc>
                  <a:txBody>
                    <a:bodyPr/>
                    <a:lstStyle/>
                    <a:p>
                      <a:pPr algn="ctr">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47652">
                <a:tc>
                  <a:txBody>
                    <a:bodyPr/>
                    <a:lstStyle/>
                    <a:p>
                      <a:pPr algn="just">
                        <a:lnSpc>
                          <a:spcPct val="107000"/>
                        </a:lnSpc>
                        <a:spcAft>
                          <a:spcPts val="0"/>
                        </a:spcAft>
                      </a:pPr>
                      <a:r>
                        <a:rPr lang="en-IN" sz="1500">
                          <a:latin typeface="Calibri"/>
                          <a:ea typeface="Times New Roman"/>
                          <a:cs typeface="Calibri"/>
                        </a:rPr>
                        <a:t>Shivam Nagar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 – GST</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4"/>
                        </a:rPr>
                        <a:t>Shivam.nagar@csc.gov.in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9654920806</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652">
                <a:tc>
                  <a:txBody>
                    <a:bodyPr/>
                    <a:lstStyle/>
                    <a:p>
                      <a:pPr algn="just">
                        <a:lnSpc>
                          <a:spcPct val="107000"/>
                        </a:lnSpc>
                        <a:spcAft>
                          <a:spcPts val="0"/>
                        </a:spcAft>
                      </a:pPr>
                      <a:r>
                        <a:rPr lang="en-IN" sz="1500">
                          <a:latin typeface="Calibri"/>
                          <a:ea typeface="Times New Roman"/>
                          <a:cs typeface="Calibri"/>
                        </a:rPr>
                        <a:t>Shubhangi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 – GST</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Times New Roman"/>
                          <a:cs typeface="Calibri"/>
                          <a:hlinkClick r:id="rId5"/>
                        </a:rPr>
                        <a:t>Shubhangi.jagdish@csc.gov.in</a:t>
                      </a:r>
                      <a:r>
                        <a:rPr lang="en-IN" sz="1500" dirty="0" smtClean="0">
                          <a:latin typeface="Calibri"/>
                          <a:ea typeface="Times New Roman"/>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8802024220</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652">
                <a:tc>
                  <a:txBody>
                    <a:bodyPr/>
                    <a:lstStyle/>
                    <a:p>
                      <a:pPr algn="just">
                        <a:lnSpc>
                          <a:spcPct val="107000"/>
                        </a:lnSpc>
                        <a:spcAft>
                          <a:spcPts val="0"/>
                        </a:spcAft>
                      </a:pPr>
                      <a:r>
                        <a:rPr lang="en-IN" sz="1500">
                          <a:latin typeface="Calibri"/>
                          <a:ea typeface="Times New Roman"/>
                          <a:cs typeface="Calibri"/>
                        </a:rPr>
                        <a:t>SonamSrivastva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 – GST</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smtClean="0">
                          <a:latin typeface="Calibri"/>
                          <a:ea typeface="Times New Roman"/>
                          <a:cs typeface="Calibri"/>
                          <a:hlinkClick r:id="rId6"/>
                        </a:rPr>
                        <a:t>Sonam.srivastava@csc.gov.in</a:t>
                      </a:r>
                      <a:r>
                        <a:rPr lang="en-IN" sz="1500" dirty="0" smtClean="0">
                          <a:latin typeface="Calibri"/>
                          <a:ea typeface="Times New Roman"/>
                          <a:cs typeface="Calibri"/>
                        </a:rPr>
                        <a:t> </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7503902155</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652">
                <a:tc>
                  <a:txBody>
                    <a:bodyPr/>
                    <a:lstStyle/>
                    <a:p>
                      <a:pPr algn="just">
                        <a:lnSpc>
                          <a:spcPct val="107000"/>
                        </a:lnSpc>
                        <a:spcAft>
                          <a:spcPts val="0"/>
                        </a:spcAft>
                      </a:pPr>
                      <a:r>
                        <a:rPr lang="en-IN" sz="1500">
                          <a:latin typeface="Calibri"/>
                          <a:ea typeface="Times New Roman"/>
                          <a:cs typeface="Calibri"/>
                        </a:rPr>
                        <a:t>AmarjeetPardhi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HOD</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7"/>
                        </a:rPr>
                        <a:t>amarjeet.pardhi@nic.in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9971814455</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6" name="Picture 5" descr="Clipboard15.jpg"/>
          <p:cNvPicPr>
            <a:picLocks noChangeAspect="1"/>
          </p:cNvPicPr>
          <p:nvPr/>
        </p:nvPicPr>
        <p:blipFill>
          <a:blip r:embed="rId8"/>
          <a:stretch>
            <a:fillRect/>
          </a:stretch>
        </p:blipFill>
        <p:spPr>
          <a:xfrm>
            <a:off x="0" y="4005072"/>
            <a:ext cx="9144000" cy="285292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4.18	Electricity Bill Payment</a:t>
            </a:r>
          </a:p>
        </p:txBody>
      </p:sp>
      <p:graphicFrame>
        <p:nvGraphicFramePr>
          <p:cNvPr id="4" name="Table 3"/>
          <p:cNvGraphicFramePr>
            <a:graphicFrameLocks noGrp="1"/>
          </p:cNvGraphicFramePr>
          <p:nvPr/>
        </p:nvGraphicFramePr>
        <p:xfrm>
          <a:off x="321070" y="3697836"/>
          <a:ext cx="8501860" cy="2609010"/>
        </p:xfrm>
        <a:graphic>
          <a:graphicData uri="http://schemas.openxmlformats.org/drawingml/2006/table">
            <a:tbl>
              <a:tblPr/>
              <a:tblGrid>
                <a:gridCol w="2005371"/>
                <a:gridCol w="1750141"/>
                <a:gridCol w="3035402"/>
                <a:gridCol w="1710946"/>
              </a:tblGrid>
              <a:tr h="260901">
                <a:tc>
                  <a:txBody>
                    <a:bodyPr/>
                    <a:lstStyle/>
                    <a:p>
                      <a:pPr algn="ctr">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60901">
                <a:tc>
                  <a:txBody>
                    <a:bodyPr/>
                    <a:lstStyle/>
                    <a:p>
                      <a:pPr algn="just">
                        <a:lnSpc>
                          <a:spcPct val="107000"/>
                        </a:lnSpc>
                        <a:spcAft>
                          <a:spcPts val="0"/>
                        </a:spcAft>
                      </a:pPr>
                      <a:r>
                        <a:rPr lang="en-IN" sz="1500">
                          <a:latin typeface="Calibri"/>
                          <a:ea typeface="Times New Roman"/>
                          <a:cs typeface="Calibri"/>
                        </a:rPr>
                        <a:t>Archana Gangwar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Trainee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2"/>
                        </a:rPr>
                        <a:t>archana@csc.gov.in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9643197606</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Ankit Chauhan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3"/>
                        </a:rPr>
                        <a:t>ankit.chauhan@csc.gov.in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8285752332</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Sefali Bharti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sefali.bharti@csc.gov.in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8285752332</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Alka Pandey</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alka.pandey@csc.gov.in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9953415223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Ashutosh Kumar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ashutosh.kumar@csc.gov.in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7042665562</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Swati Tyagi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swati.tyagi@csc.gov.in </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9871140127</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Sachin pal Singh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sachinpal.singh79@nic.in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9760287973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Monidipa Sen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 Logistics</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monidipa@csc.gov.in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9711870494</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Rajesh Seth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HOD</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rajesh.seth@csc.gov.in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9810216196</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7825" name="Rectangle 1"/>
          <p:cNvSpPr>
            <a:spLocks noChangeArrowheads="1"/>
          </p:cNvSpPr>
          <p:nvPr/>
        </p:nvSpPr>
        <p:spPr bwMode="auto">
          <a:xfrm>
            <a:off x="285348" y="1095359"/>
            <a:ext cx="8251376" cy="2360030"/>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IN" sz="1500" dirty="0" smtClean="0">
                <a:latin typeface="Calibri" pitchFamily="34" charset="0"/>
                <a:ea typeface="Calibri" pitchFamily="34" charset="0"/>
                <a:cs typeface="Calibri" pitchFamily="34" charset="0"/>
              </a:rPr>
              <a:t>CSC e-Governance Services India Limited entered into agreement with various Electricity Distribution Corporations (</a:t>
            </a:r>
            <a:r>
              <a:rPr lang="en-IN" sz="1500" dirty="0" err="1" smtClean="0">
                <a:latin typeface="Calibri" pitchFamily="34" charset="0"/>
                <a:ea typeface="Calibri" pitchFamily="34" charset="0"/>
                <a:cs typeface="Calibri" pitchFamily="34" charset="0"/>
              </a:rPr>
              <a:t>Discoms</a:t>
            </a:r>
            <a:r>
              <a:rPr lang="en-IN" sz="1500" dirty="0" smtClean="0">
                <a:latin typeface="Calibri" pitchFamily="34" charset="0"/>
                <a:ea typeface="Calibri" pitchFamily="34" charset="0"/>
                <a:cs typeface="Calibri" pitchFamily="34" charset="0"/>
              </a:rPr>
              <a:t>) of States/Union Territories for collection of electricity consumption bills through CSC Network. Till September, 2017, system integration for payment of electricity bills through CSC network on Digital </a:t>
            </a:r>
            <a:r>
              <a:rPr lang="en-IN" sz="1500" dirty="0" err="1" smtClean="0">
                <a:latin typeface="Calibri" pitchFamily="34" charset="0"/>
                <a:ea typeface="Calibri" pitchFamily="34" charset="0"/>
                <a:cs typeface="Calibri" pitchFamily="34" charset="0"/>
              </a:rPr>
              <a:t>Seva</a:t>
            </a:r>
            <a:r>
              <a:rPr lang="en-IN" sz="1500" dirty="0" smtClean="0">
                <a:latin typeface="Calibri" pitchFamily="34" charset="0"/>
                <a:ea typeface="Calibri" pitchFamily="34" charset="0"/>
                <a:cs typeface="Calibri" pitchFamily="34" charset="0"/>
              </a:rPr>
              <a:t> Portal has been completed for 12 States and 3 Union Territories.</a:t>
            </a:r>
          </a:p>
          <a:p>
            <a:pPr defTabSz="512064" fontAlgn="base">
              <a:spcBef>
                <a:spcPct val="0"/>
              </a:spcBef>
              <a:spcAft>
                <a:spcPct val="0"/>
              </a:spcAft>
            </a:pP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https://www.youtube.com/watch?v=wPO4ZNrziO0</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https://www.youtube.com/watch?v=JNKa85a44PY </a:t>
            </a: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4.19	Election</a:t>
            </a:r>
          </a:p>
        </p:txBody>
      </p:sp>
      <p:graphicFrame>
        <p:nvGraphicFramePr>
          <p:cNvPr id="4" name="Table 3"/>
          <p:cNvGraphicFramePr>
            <a:graphicFrameLocks noGrp="1"/>
          </p:cNvGraphicFramePr>
          <p:nvPr/>
        </p:nvGraphicFramePr>
        <p:xfrm>
          <a:off x="535403" y="2199051"/>
          <a:ext cx="7573085" cy="2336530"/>
        </p:xfrm>
        <a:graphic>
          <a:graphicData uri="http://schemas.openxmlformats.org/drawingml/2006/table">
            <a:tbl>
              <a:tblPr/>
              <a:tblGrid>
                <a:gridCol w="654673"/>
                <a:gridCol w="6918412"/>
              </a:tblGrid>
              <a:tr h="260901">
                <a:tc>
                  <a:txBody>
                    <a:bodyPr/>
                    <a:lstStyle/>
                    <a:p>
                      <a:pPr algn="ctr">
                        <a:lnSpc>
                          <a:spcPct val="107000"/>
                        </a:lnSpc>
                        <a:spcAft>
                          <a:spcPts val="800"/>
                        </a:spcAft>
                      </a:pPr>
                      <a:r>
                        <a:rPr lang="en-IN" sz="1600" b="1" dirty="0">
                          <a:latin typeface="Calibri"/>
                          <a:ea typeface="Times New Roman"/>
                          <a:cs typeface="Mangal"/>
                        </a:rPr>
                        <a:t>S No</a:t>
                      </a:r>
                      <a:endParaRPr lang="en-IN" sz="16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D1"/>
                    </a:solidFill>
                  </a:tcPr>
                </a:tc>
                <a:tc>
                  <a:txBody>
                    <a:bodyPr/>
                    <a:lstStyle/>
                    <a:p>
                      <a:pPr algn="ctr">
                        <a:lnSpc>
                          <a:spcPct val="107000"/>
                        </a:lnSpc>
                        <a:spcAft>
                          <a:spcPts val="800"/>
                        </a:spcAft>
                      </a:pPr>
                      <a:r>
                        <a:rPr lang="en-IN" sz="1600" b="1">
                          <a:latin typeface="Calibri"/>
                          <a:ea typeface="Times New Roman"/>
                          <a:cs typeface="Mangal"/>
                        </a:rPr>
                        <a:t>Current Set of Service</a:t>
                      </a:r>
                      <a:endParaRPr lang="en-IN" sz="16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D1"/>
                    </a:solidFill>
                  </a:tcPr>
                </a:tc>
              </a:tr>
              <a:tr h="260901">
                <a:tc>
                  <a:txBody>
                    <a:bodyPr/>
                    <a:lstStyle/>
                    <a:p>
                      <a:pPr algn="ctr">
                        <a:lnSpc>
                          <a:spcPct val="107000"/>
                        </a:lnSpc>
                        <a:spcAft>
                          <a:spcPts val="0"/>
                        </a:spcAft>
                      </a:pPr>
                      <a:r>
                        <a:rPr lang="en-US" sz="1600">
                          <a:latin typeface="Calibri"/>
                          <a:ea typeface="Times New Roman"/>
                          <a:cs typeface="Times New Roman"/>
                        </a:rPr>
                        <a:t>1</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latin typeface="Calibri"/>
                          <a:ea typeface="Times New Roman"/>
                          <a:cs typeface="Times New Roman"/>
                        </a:rPr>
                        <a:t>Application for Addition of Name in the electoral rolls</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ctr">
                        <a:lnSpc>
                          <a:spcPct val="107000"/>
                        </a:lnSpc>
                        <a:spcAft>
                          <a:spcPts val="0"/>
                        </a:spcAft>
                      </a:pPr>
                      <a:r>
                        <a:rPr lang="en-US" sz="1600">
                          <a:latin typeface="Calibri"/>
                          <a:ea typeface="Times New Roman"/>
                          <a:cs typeface="Times New Roman"/>
                        </a:rPr>
                        <a:t>2</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latin typeface="Calibri"/>
                          <a:ea typeface="Times New Roman"/>
                          <a:cs typeface="Times New Roman"/>
                        </a:rPr>
                        <a:t>Application for Deletion of Name in the electoral rolls</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ctr">
                        <a:lnSpc>
                          <a:spcPct val="107000"/>
                        </a:lnSpc>
                        <a:spcAft>
                          <a:spcPts val="0"/>
                        </a:spcAft>
                      </a:pPr>
                      <a:r>
                        <a:rPr lang="en-US" sz="1600">
                          <a:latin typeface="Calibri"/>
                          <a:ea typeface="Times New Roman"/>
                          <a:cs typeface="Times New Roman"/>
                        </a:rPr>
                        <a:t>3</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latin typeface="Calibri"/>
                          <a:ea typeface="Times New Roman"/>
                          <a:cs typeface="Times New Roman"/>
                        </a:rPr>
                        <a:t>Application for Modification of Name / other details  in the electoral rolls</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ctr">
                        <a:lnSpc>
                          <a:spcPct val="107000"/>
                        </a:lnSpc>
                        <a:spcAft>
                          <a:spcPts val="0"/>
                        </a:spcAft>
                      </a:pPr>
                      <a:r>
                        <a:rPr lang="en-US" sz="1600">
                          <a:latin typeface="Calibri"/>
                          <a:ea typeface="Times New Roman"/>
                          <a:cs typeface="Times New Roman"/>
                        </a:rPr>
                        <a:t>4</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latin typeface="Calibri"/>
                          <a:ea typeface="Times New Roman"/>
                          <a:cs typeface="Times New Roman"/>
                        </a:rPr>
                        <a:t>Application for Transposition of Name in the electoral rolls</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ctr">
                        <a:lnSpc>
                          <a:spcPct val="107000"/>
                        </a:lnSpc>
                        <a:spcAft>
                          <a:spcPts val="0"/>
                        </a:spcAft>
                      </a:pPr>
                      <a:r>
                        <a:rPr lang="en-US" sz="1600">
                          <a:latin typeface="Calibri"/>
                          <a:ea typeface="Times New Roman"/>
                          <a:cs typeface="Times New Roman"/>
                        </a:rPr>
                        <a:t>5</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latin typeface="Calibri"/>
                          <a:ea typeface="Times New Roman"/>
                          <a:cs typeface="Times New Roman"/>
                        </a:rPr>
                        <a:t>Printing of EPIC card in color (New or Duplicate) at the CSC</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ctr">
                        <a:lnSpc>
                          <a:spcPct val="107000"/>
                        </a:lnSpc>
                        <a:spcAft>
                          <a:spcPts val="0"/>
                        </a:spcAft>
                      </a:pPr>
                      <a:r>
                        <a:rPr lang="en-US" sz="1600">
                          <a:latin typeface="Calibri"/>
                          <a:ea typeface="Times New Roman"/>
                          <a:cs typeface="Times New Roman"/>
                        </a:rPr>
                        <a:t>6</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dirty="0">
                          <a:latin typeface="Calibri"/>
                          <a:ea typeface="Times New Roman"/>
                          <a:cs typeface="Times New Roman"/>
                        </a:rPr>
                        <a:t>Search Services Name in Electoral Roll, Name of Polling Station, Status of Application , Status of Grievance etc.</a:t>
                      </a:r>
                      <a:endParaRPr lang="en-IN" sz="1600" dirty="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ctr">
                        <a:lnSpc>
                          <a:spcPct val="107000"/>
                        </a:lnSpc>
                        <a:spcAft>
                          <a:spcPts val="0"/>
                        </a:spcAft>
                      </a:pPr>
                      <a:r>
                        <a:rPr lang="en-US" sz="1600">
                          <a:latin typeface="Calibri"/>
                          <a:ea typeface="Times New Roman"/>
                          <a:cs typeface="Times New Roman"/>
                        </a:rPr>
                        <a:t>7</a:t>
                      </a:r>
                      <a:endParaRPr lang="en-IN" sz="160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dirty="0">
                          <a:latin typeface="Calibri"/>
                          <a:ea typeface="Times New Roman"/>
                          <a:cs typeface="Times New Roman"/>
                        </a:rPr>
                        <a:t>Registration of complaint</a:t>
                      </a:r>
                      <a:endParaRPr lang="en-IN" sz="1600" dirty="0">
                        <a:latin typeface="Calibri"/>
                        <a:ea typeface="Times New Roman"/>
                        <a:cs typeface="Times New Roman"/>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8849" name="Rectangle 1"/>
          <p:cNvSpPr>
            <a:spLocks noChangeArrowheads="1"/>
          </p:cNvSpPr>
          <p:nvPr/>
        </p:nvSpPr>
        <p:spPr bwMode="auto">
          <a:xfrm>
            <a:off x="392514" y="1214422"/>
            <a:ext cx="8429987" cy="4437522"/>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buFontTx/>
              <a:buChar char="•"/>
            </a:pPr>
            <a:r>
              <a:rPr lang="en-US" sz="1500" dirty="0">
                <a:latin typeface="Calibri" pitchFamily="34" charset="0"/>
                <a:ea typeface="Calibri" pitchFamily="34" charset="0"/>
                <a:cs typeface="Mangal" pitchFamily="18" charset="0"/>
              </a:rPr>
              <a:t>CSC SPV executed a </a:t>
            </a:r>
            <a:r>
              <a:rPr lang="en-US" sz="1500" dirty="0" err="1">
                <a:latin typeface="Calibri" pitchFamily="34" charset="0"/>
                <a:ea typeface="Calibri" pitchFamily="34" charset="0"/>
                <a:cs typeface="Mangal" pitchFamily="18" charset="0"/>
              </a:rPr>
              <a:t>MoU</a:t>
            </a:r>
            <a:r>
              <a:rPr lang="en-US" sz="1500" dirty="0">
                <a:latin typeface="Calibri" pitchFamily="34" charset="0"/>
                <a:ea typeface="Calibri" pitchFamily="34" charset="0"/>
                <a:cs typeface="Mangal" pitchFamily="18" charset="0"/>
              </a:rPr>
              <a:t> in 2013 with the Election Commission of India for delivery of various Electoral Registration Services through CSC Network pan India. To facilitate online services of Election commission to be rendered leveraging the network in all the States and Union territories of India are as follows. </a:t>
            </a:r>
            <a:endParaRPr lang="en-US" sz="1500" dirty="0" smtClean="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smtClean="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a:latin typeface="Calibri" pitchFamily="34" charset="0"/>
              <a:ea typeface="Calibri" pitchFamily="34" charset="0"/>
              <a:cs typeface="Mangal" pitchFamily="18" charset="0"/>
            </a:endParaRPr>
          </a:p>
          <a:p>
            <a:pPr defTabSz="512064" fontAlgn="base">
              <a:spcBef>
                <a:spcPct val="0"/>
              </a:spcBef>
              <a:spcAft>
                <a:spcPct val="0"/>
              </a:spcAft>
              <a:buFontTx/>
              <a:buChar char="•"/>
            </a:pPr>
            <a:endParaRPr lang="en-US" sz="1500" dirty="0">
              <a:latin typeface="Calibri" pitchFamily="34" charset="0"/>
              <a:cs typeface="Mangal" pitchFamily="18"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Mangal" pitchFamily="18" charset="0"/>
              </a:rPr>
              <a:t>Currently, the various services including forms and EPIC printing services are being provided in the states of Punjab, Haryana, Chhattisgarh, Bihar, Jharkhand, Gujarat, Tripura and </a:t>
            </a:r>
            <a:r>
              <a:rPr lang="en-US" sz="1500" dirty="0" err="1">
                <a:latin typeface="Calibri" pitchFamily="34" charset="0"/>
                <a:ea typeface="Calibri" pitchFamily="34" charset="0"/>
                <a:cs typeface="Mangal" pitchFamily="18" charset="0"/>
              </a:rPr>
              <a:t>Tamilnadu</a:t>
            </a:r>
            <a:r>
              <a:rPr lang="en-US" sz="1500" dirty="0">
                <a:latin typeface="Calibri" pitchFamily="34" charset="0"/>
                <a:ea typeface="Calibri" pitchFamily="34" charset="0"/>
                <a:cs typeface="Mangal" pitchFamily="18" charset="0"/>
              </a:rPr>
              <a:t>.  It is proposed to integrate the CSC SPV portal with the central portal of the Election Commission of India so that the services could be rolled out in the other states also and made easily accessible to all citizen across the country</a:t>
            </a:r>
            <a:endParaRPr lang="en-US" sz="1500" dirty="0">
              <a:latin typeface="Arial" pitchFamily="34" charset="0"/>
              <a:cs typeface="Arial"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92514" y="2095491"/>
          <a:ext cx="8394694" cy="2935390"/>
        </p:xfrm>
        <a:graphic>
          <a:graphicData uri="http://schemas.openxmlformats.org/drawingml/2006/table">
            <a:tbl>
              <a:tblPr/>
              <a:tblGrid>
                <a:gridCol w="1980093"/>
                <a:gridCol w="1728081"/>
                <a:gridCol w="2997141"/>
                <a:gridCol w="1689379"/>
              </a:tblGrid>
              <a:tr h="293539">
                <a:tc>
                  <a:txBody>
                    <a:bodyPr/>
                    <a:lstStyle/>
                    <a:p>
                      <a:pPr algn="ctr">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93539">
                <a:tc>
                  <a:txBody>
                    <a:bodyPr/>
                    <a:lstStyle/>
                    <a:p>
                      <a:pPr algn="just">
                        <a:lnSpc>
                          <a:spcPct val="107000"/>
                        </a:lnSpc>
                        <a:spcAft>
                          <a:spcPts val="0"/>
                        </a:spcAft>
                      </a:pPr>
                      <a:r>
                        <a:rPr lang="en-IN" sz="1500">
                          <a:latin typeface="Calibri"/>
                          <a:ea typeface="Times New Roman"/>
                          <a:cs typeface="Calibri"/>
                        </a:rPr>
                        <a:t>Archana Gangwar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Trainee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2"/>
                        </a:rPr>
                        <a:t>archana@csc.gov.in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9643197606</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Ankit Chauhan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3"/>
                        </a:rPr>
                        <a:t>ankit.chauhan@csc.gov.in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8285752332</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Sefali Bharti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sefali.bharti@csc.gov.in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8285752332</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Alka Pandey</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Senior Executive</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alka.pandey@csc.gov.in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9953415223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Ashutosh Kumar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ashutosh.kumar@csc.gov.in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7042665562</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Swati Tyagi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swati.tyagi@csc.gov.in </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9871140127</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Sachin pal Singh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sachinpal.singh79@nic.in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9760287973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Monidipa Sen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Manager- Logistics</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monidipa@csc.gov.in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9711870494</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539">
                <a:tc>
                  <a:txBody>
                    <a:bodyPr/>
                    <a:lstStyle/>
                    <a:p>
                      <a:pPr algn="just">
                        <a:lnSpc>
                          <a:spcPct val="107000"/>
                        </a:lnSpc>
                        <a:spcAft>
                          <a:spcPts val="0"/>
                        </a:spcAft>
                      </a:pPr>
                      <a:r>
                        <a:rPr lang="en-IN" sz="1500">
                          <a:latin typeface="Calibri"/>
                          <a:ea typeface="Times New Roman"/>
                          <a:cs typeface="Calibri"/>
                        </a:rPr>
                        <a:t>Rajesh Seth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HOD</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rajesh.seth@csc.gov.in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9810216196</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392514" y="857232"/>
            <a:ext cx="8466138" cy="1205868"/>
          </a:xfrm>
          <a:prstGeom prst="rect">
            <a:avLst/>
          </a:prstGeom>
        </p:spPr>
        <p:txBody>
          <a:bodyPr wrap="square" lIns="51206" tIns="25603" rIns="51206" bIns="25603">
            <a:spAutoFit/>
          </a:bodyPr>
          <a:lstStyle/>
          <a:p>
            <a:pPr lvl="0" eaLnBrk="0" fontAlgn="base" hangingPunct="0">
              <a:spcBef>
                <a:spcPct val="0"/>
              </a:spcBef>
              <a:spcAft>
                <a:spcPct val="0"/>
              </a:spcAft>
            </a:pPr>
            <a:r>
              <a:rPr lang="en-US" sz="1500" b="1"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a:p>
            <a:pPr lvl="0"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https://www.youtube.com/watch?v=wPO4ZNrziO0</a:t>
            </a:r>
            <a:endParaRPr lang="en-US" sz="1500" dirty="0">
              <a:latin typeface="Arial" pitchFamily="34" charset="0"/>
              <a:cs typeface="Arial" pitchFamily="34" charset="0"/>
            </a:endParaRPr>
          </a:p>
          <a:p>
            <a:pPr lvl="0"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https://www.youtube.com/watch?v=JNKa85a44PY </a:t>
            </a:r>
            <a:endParaRPr lang="en-US" sz="1500" dirty="0">
              <a:latin typeface="Arial" pitchFamily="34" charset="0"/>
              <a:cs typeface="Arial" pitchFamily="34" charset="0"/>
            </a:endParaRPr>
          </a:p>
          <a:p>
            <a:pPr lvl="0"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a:p>
            <a:pPr lvl="0" eaLnBrk="0" fontAlgn="base" hangingPunct="0">
              <a:spcBef>
                <a:spcPct val="0"/>
              </a:spcBef>
              <a:spcAft>
                <a:spcPct val="0"/>
              </a:spcAft>
            </a:pPr>
            <a:endParaRPr lang="en-US" sz="1500" dirty="0">
              <a:latin typeface="Arial" pitchFamily="34" charset="0"/>
              <a:cs typeface="Arial"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4.20	</a:t>
            </a:r>
            <a:r>
              <a:rPr lang="en-IN" sz="3800" dirty="0" err="1">
                <a:solidFill>
                  <a:srgbClr val="002060"/>
                </a:solidFill>
                <a:latin typeface="Papyrus LET" pitchFamily="2" charset="0"/>
              </a:rPr>
              <a:t>Wifi</a:t>
            </a:r>
            <a:r>
              <a:rPr lang="en-IN" sz="3800" dirty="0">
                <a:solidFill>
                  <a:srgbClr val="002060"/>
                </a:solidFill>
                <a:latin typeface="Papyrus LET" pitchFamily="2" charset="0"/>
              </a:rPr>
              <a:t> </a:t>
            </a:r>
            <a:r>
              <a:rPr lang="en-IN" sz="3800" dirty="0" err="1">
                <a:solidFill>
                  <a:srgbClr val="002060"/>
                </a:solidFill>
                <a:latin typeface="Papyrus LET" pitchFamily="2" charset="0"/>
              </a:rPr>
              <a:t>Choupal</a:t>
            </a:r>
            <a:endParaRPr lang="en-IN" sz="3800" dirty="0">
              <a:solidFill>
                <a:srgbClr val="002060"/>
              </a:solidFill>
              <a:latin typeface="Papyrus LET" pitchFamily="2" charset="0"/>
            </a:endParaRPr>
          </a:p>
        </p:txBody>
      </p:sp>
      <p:sp>
        <p:nvSpPr>
          <p:cNvPr id="79874" name="Rectangle 2"/>
          <p:cNvSpPr>
            <a:spLocks noChangeArrowheads="1"/>
          </p:cNvSpPr>
          <p:nvPr/>
        </p:nvSpPr>
        <p:spPr bwMode="auto">
          <a:xfrm>
            <a:off x="356793" y="1190610"/>
            <a:ext cx="8466137" cy="3052528"/>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b="1" i="1" dirty="0">
                <a:latin typeface="Calibri" pitchFamily="34" charset="0"/>
                <a:ea typeface="Calibri" pitchFamily="34" charset="0"/>
                <a:cs typeface="Calibri" pitchFamily="34" charset="0"/>
              </a:rPr>
              <a:t>CSC Wi-Fi </a:t>
            </a:r>
            <a:r>
              <a:rPr lang="en-US" sz="1500" b="1" i="1" dirty="0" err="1">
                <a:latin typeface="Calibri" pitchFamily="34" charset="0"/>
                <a:ea typeface="Calibri" pitchFamily="34" charset="0"/>
                <a:cs typeface="Calibri" pitchFamily="34" charset="0"/>
              </a:rPr>
              <a:t>Choupal</a:t>
            </a:r>
            <a:r>
              <a:rPr lang="en-US" sz="1500" b="1" i="1" dirty="0">
                <a:latin typeface="Calibri" pitchFamily="34" charset="0"/>
                <a:ea typeface="Calibri" pitchFamily="34" charset="0"/>
                <a:cs typeface="Calibri" pitchFamily="34" charset="0"/>
              </a:rPr>
              <a:t> Services India Private Limited</a:t>
            </a:r>
            <a:r>
              <a:rPr lang="en-US" sz="1500" dirty="0">
                <a:latin typeface="Calibri" pitchFamily="34" charset="0"/>
                <a:ea typeface="Calibri" pitchFamily="34" charset="0"/>
                <a:cs typeface="Calibri" pitchFamily="34" charset="0"/>
              </a:rPr>
              <a:t> is a subsidiary incorporated under Companies Act 2013 by CSC e Governance Services India Limited, a special purpose vehicle (SPV) set up by Ministry of Electronics and Information Technology, Government of India to enable internet connectivity at Gram </a:t>
            </a:r>
            <a:r>
              <a:rPr lang="en-US" sz="1500" dirty="0" err="1">
                <a:latin typeface="Calibri" pitchFamily="34" charset="0"/>
                <a:ea typeface="Calibri" pitchFamily="34" charset="0"/>
                <a:cs typeface="Calibri" pitchFamily="34" charset="0"/>
              </a:rPr>
              <a:t>Panchayat</a:t>
            </a:r>
            <a:r>
              <a:rPr lang="en-US" sz="1500" dirty="0">
                <a:latin typeface="Calibri" pitchFamily="34" charset="0"/>
                <a:ea typeface="Calibri" pitchFamily="34" charset="0"/>
                <a:cs typeface="Calibri" pitchFamily="34" charset="0"/>
              </a:rPr>
              <a:t>.</a:t>
            </a:r>
          </a:p>
          <a:p>
            <a:pPr defTabSz="512064" fontAlgn="base">
              <a:spcBef>
                <a:spcPct val="0"/>
              </a:spcBef>
              <a:spcAft>
                <a:spcPct val="0"/>
              </a:spcAft>
            </a:pP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To realize the vision of Digital India </a:t>
            </a:r>
            <a:r>
              <a:rPr lang="en-US" sz="1500" dirty="0" err="1">
                <a:latin typeface="Calibri" pitchFamily="34" charset="0"/>
                <a:ea typeface="Calibri" pitchFamily="34" charset="0"/>
                <a:cs typeface="Calibri" pitchFamily="34" charset="0"/>
              </a:rPr>
              <a:t>programme</a:t>
            </a:r>
            <a:r>
              <a:rPr lang="en-US" sz="1500" dirty="0">
                <a:latin typeface="Calibri" pitchFamily="34" charset="0"/>
                <a:ea typeface="Calibri" pitchFamily="34" charset="0"/>
                <a:cs typeface="Calibri" pitchFamily="34" charset="0"/>
              </a:rPr>
              <a:t> into digitally empowered society and knowledge economy CSC Wi-Fi </a:t>
            </a:r>
            <a:r>
              <a:rPr lang="en-US" sz="1500" dirty="0" err="1">
                <a:latin typeface="Calibri" pitchFamily="34" charset="0"/>
                <a:ea typeface="Calibri" pitchFamily="34" charset="0"/>
                <a:cs typeface="Calibri" pitchFamily="34" charset="0"/>
              </a:rPr>
              <a:t>Choupal</a:t>
            </a:r>
            <a:r>
              <a:rPr lang="en-US" sz="1500" dirty="0">
                <a:latin typeface="Calibri" pitchFamily="34" charset="0"/>
                <a:ea typeface="Calibri" pitchFamily="34" charset="0"/>
                <a:cs typeface="Calibri" pitchFamily="34" charset="0"/>
              </a:rPr>
              <a:t> was introduced to enable last mile delivery of internet connectivity through Wi-Fi/Wireless and bridge the urban rural divide.</a:t>
            </a:r>
          </a:p>
          <a:p>
            <a:pPr defTabSz="512064" eaLnBrk="0" fontAlgn="base" hangingPunct="0">
              <a:spcBef>
                <a:spcPct val="0"/>
              </a:spcBef>
              <a:spcAft>
                <a:spcPct val="0"/>
              </a:spcAft>
            </a:pP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dirty="0">
                <a:latin typeface="Calibri" pitchFamily="34" charset="0"/>
                <a:ea typeface="Calibri" pitchFamily="34" charset="0"/>
                <a:cs typeface="Calibri" pitchFamily="34" charset="0"/>
              </a:rPr>
              <a:t>CSC Wi-Fi </a:t>
            </a:r>
            <a:r>
              <a:rPr lang="en-US" sz="1500" dirty="0" err="1">
                <a:latin typeface="Calibri" pitchFamily="34" charset="0"/>
                <a:ea typeface="Calibri" pitchFamily="34" charset="0"/>
                <a:cs typeface="Calibri" pitchFamily="34" charset="0"/>
              </a:rPr>
              <a:t>Choupal</a:t>
            </a:r>
            <a:r>
              <a:rPr lang="en-US" sz="1500" dirty="0">
                <a:latin typeface="Calibri" pitchFamily="34" charset="0"/>
                <a:ea typeface="Calibri" pitchFamily="34" charset="0"/>
                <a:cs typeface="Calibri" pitchFamily="34" charset="0"/>
              </a:rPr>
              <a:t> initiative encapsulates enabling of Wi-Fi Service in 2.5 </a:t>
            </a:r>
            <a:r>
              <a:rPr lang="en-US" sz="1500" dirty="0" err="1">
                <a:latin typeface="Calibri" pitchFamily="34" charset="0"/>
                <a:ea typeface="Calibri" pitchFamily="34" charset="0"/>
                <a:cs typeface="Calibri" pitchFamily="34" charset="0"/>
              </a:rPr>
              <a:t>lakh</a:t>
            </a:r>
            <a:r>
              <a:rPr lang="en-US" sz="1500" dirty="0">
                <a:latin typeface="Calibri" pitchFamily="34" charset="0"/>
                <a:ea typeface="Calibri" pitchFamily="34" charset="0"/>
                <a:cs typeface="Calibri" pitchFamily="34" charset="0"/>
              </a:rPr>
              <a:t> Gram </a:t>
            </a:r>
            <a:r>
              <a:rPr lang="en-US" sz="1500" dirty="0" err="1">
                <a:latin typeface="Calibri" pitchFamily="34" charset="0"/>
                <a:ea typeface="Calibri" pitchFamily="34" charset="0"/>
                <a:cs typeface="Calibri" pitchFamily="34" charset="0"/>
              </a:rPr>
              <a:t>Panchayat</a:t>
            </a:r>
            <a:r>
              <a:rPr lang="en-US" sz="1500" dirty="0">
                <a:latin typeface="Calibri" pitchFamily="34" charset="0"/>
                <a:ea typeface="Calibri" pitchFamily="34" charset="0"/>
                <a:cs typeface="Calibri" pitchFamily="34" charset="0"/>
              </a:rPr>
              <a:t> by deploying low cost infrastructure thereby delivering services at an affordable price and reliable access of internet. CSC Wi-Fi </a:t>
            </a:r>
            <a:r>
              <a:rPr lang="en-US" sz="1500" dirty="0" err="1">
                <a:latin typeface="Calibri" pitchFamily="34" charset="0"/>
                <a:ea typeface="Calibri" pitchFamily="34" charset="0"/>
                <a:cs typeface="Calibri" pitchFamily="34" charset="0"/>
              </a:rPr>
              <a:t>Choupal</a:t>
            </a:r>
            <a:r>
              <a:rPr lang="en-US" sz="1500" dirty="0">
                <a:latin typeface="Calibri" pitchFamily="34" charset="0"/>
                <a:ea typeface="Calibri" pitchFamily="34" charset="0"/>
                <a:cs typeface="Calibri" pitchFamily="34" charset="0"/>
              </a:rPr>
              <a:t> makes requisite policy for facilitating internet service by integrating it with </a:t>
            </a:r>
            <a:r>
              <a:rPr lang="en-US" sz="1500" dirty="0" err="1">
                <a:latin typeface="Calibri" pitchFamily="34" charset="0"/>
                <a:ea typeface="Calibri" pitchFamily="34" charset="0"/>
                <a:cs typeface="Calibri" pitchFamily="34" charset="0"/>
              </a:rPr>
              <a:t>BharatNet</a:t>
            </a:r>
            <a:r>
              <a:rPr lang="en-US" sz="1500" dirty="0">
                <a:latin typeface="Calibri" pitchFamily="34" charset="0"/>
                <a:ea typeface="Calibri" pitchFamily="34" charset="0"/>
                <a:cs typeface="Calibri" pitchFamily="34" charset="0"/>
              </a:rPr>
              <a:t> end point/or any other service providers at Gram </a:t>
            </a:r>
            <a:r>
              <a:rPr lang="en-US" sz="1500" dirty="0" err="1">
                <a:latin typeface="Calibri" pitchFamily="34" charset="0"/>
                <a:ea typeface="Calibri" pitchFamily="34" charset="0"/>
                <a:cs typeface="Calibri" pitchFamily="34" charset="0"/>
              </a:rPr>
              <a:t>Panchayats</a:t>
            </a:r>
            <a:r>
              <a:rPr lang="en-US" sz="1500" dirty="0">
                <a:latin typeface="Calibri" pitchFamily="34" charset="0"/>
                <a:ea typeface="Calibri" pitchFamily="34" charset="0"/>
                <a:cs typeface="Calibri" pitchFamily="34" charset="0"/>
              </a:rPr>
              <a:t> (GP) providing last mile connectivity.</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sp>
        <p:nvSpPr>
          <p:cNvPr id="79875" name="Rectangle 3"/>
          <p:cNvSpPr>
            <a:spLocks noChangeArrowheads="1"/>
          </p:cNvSpPr>
          <p:nvPr/>
        </p:nvSpPr>
        <p:spPr bwMode="auto">
          <a:xfrm>
            <a:off x="428236" y="4214818"/>
            <a:ext cx="8394693" cy="2129198"/>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dirty="0">
                <a:latin typeface="Calibri" pitchFamily="34" charset="0"/>
                <a:ea typeface="Calibri" pitchFamily="34" charset="0"/>
                <a:cs typeface="Calibri" pitchFamily="34" charset="0"/>
              </a:rPr>
              <a:t>Wi-Fi </a:t>
            </a:r>
            <a:r>
              <a:rPr lang="en-US" sz="1500" dirty="0" err="1">
                <a:latin typeface="Calibri" pitchFamily="34" charset="0"/>
                <a:ea typeface="Calibri" pitchFamily="34" charset="0"/>
                <a:cs typeface="Calibri" pitchFamily="34" charset="0"/>
              </a:rPr>
              <a:t>Choupal</a:t>
            </a:r>
            <a:r>
              <a:rPr lang="en-US" sz="1500" dirty="0">
                <a:latin typeface="Calibri" pitchFamily="34" charset="0"/>
                <a:ea typeface="Calibri" pitchFamily="34" charset="0"/>
                <a:cs typeface="Calibri" pitchFamily="34" charset="0"/>
              </a:rPr>
              <a:t> essentially facilitates a Service Delivery ecosystem which can be used to deliver the following services:-</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Hi Speed Internet Access across village </a:t>
            </a:r>
            <a:endParaRPr lang="en-US" sz="1500" dirty="0">
              <a:latin typeface="Calibri" pitchFamily="34" charset="0"/>
              <a:ea typeface="Calibri" pitchFamily="34" charset="0"/>
              <a:cs typeface="Mangal" pitchFamily="18"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Free Wi-Fi calling solution </a:t>
            </a:r>
            <a:endParaRPr lang="en-US" sz="1500" dirty="0">
              <a:latin typeface="Calibri" pitchFamily="34" charset="0"/>
              <a:ea typeface="Calibri" pitchFamily="34" charset="0"/>
              <a:cs typeface="Mangal" pitchFamily="18"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Video Calling between local Smartphone possible without using telecom billing</a:t>
            </a:r>
            <a:endParaRPr lang="en-US" sz="1500" dirty="0">
              <a:latin typeface="Calibri" pitchFamily="34" charset="0"/>
              <a:ea typeface="Calibri" pitchFamily="34" charset="0"/>
              <a:cs typeface="Mangal" pitchFamily="18"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Streaming of Audio/Video Content (entertainment, edutainment and infotainment) over Smartphone and Tablets</a:t>
            </a:r>
            <a:endParaRPr lang="en-US" sz="1500" dirty="0">
              <a:latin typeface="Calibri" pitchFamily="34" charset="0"/>
              <a:ea typeface="Calibri" pitchFamily="34" charset="0"/>
              <a:cs typeface="Mangal" pitchFamily="18"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rPr>
              <a:t>Mobile Commerce</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Wifi_Poster"/>
          <p:cNvPicPr>
            <a:picLocks noChangeAspect="1" noChangeArrowheads="1"/>
          </p:cNvPicPr>
          <p:nvPr/>
        </p:nvPicPr>
        <p:blipFill>
          <a:blip r:embed="rId2" cstate="print"/>
          <a:srcRect/>
          <a:stretch>
            <a:fillRect/>
          </a:stretch>
        </p:blipFill>
        <p:spPr bwMode="auto">
          <a:xfrm>
            <a:off x="5143504" y="761982"/>
            <a:ext cx="3787758" cy="2798007"/>
          </a:xfrm>
          <a:prstGeom prst="rect">
            <a:avLst/>
          </a:prstGeom>
          <a:noFill/>
        </p:spPr>
      </p:pic>
      <p:graphicFrame>
        <p:nvGraphicFramePr>
          <p:cNvPr id="5" name="Table 4"/>
          <p:cNvGraphicFramePr>
            <a:graphicFrameLocks noGrp="1"/>
          </p:cNvGraphicFramePr>
          <p:nvPr/>
        </p:nvGraphicFramePr>
        <p:xfrm>
          <a:off x="356792" y="3748948"/>
          <a:ext cx="8394694" cy="2609010"/>
        </p:xfrm>
        <a:graphic>
          <a:graphicData uri="http://schemas.openxmlformats.org/drawingml/2006/table">
            <a:tbl>
              <a:tblPr/>
              <a:tblGrid>
                <a:gridCol w="1950399"/>
                <a:gridCol w="1702166"/>
                <a:gridCol w="2952195"/>
                <a:gridCol w="1789934"/>
              </a:tblGrid>
              <a:tr h="260901">
                <a:tc>
                  <a:txBody>
                    <a:bodyPr/>
                    <a:lstStyle/>
                    <a:p>
                      <a:pPr algn="ctr">
                        <a:lnSpc>
                          <a:spcPct val="107000"/>
                        </a:lnSpc>
                        <a:spcAft>
                          <a:spcPts val="0"/>
                        </a:spcAft>
                      </a:pPr>
                      <a:r>
                        <a:rPr lang="en-IN" sz="1500" b="1" dirty="0">
                          <a:solidFill>
                            <a:srgbClr val="000000"/>
                          </a:solidFill>
                          <a:latin typeface="Calibri"/>
                          <a:ea typeface="Times New Roman"/>
                          <a:cs typeface="Calibri"/>
                        </a:rPr>
                        <a:t>Name</a:t>
                      </a:r>
                      <a:endParaRPr lang="en-IN" sz="1500" dirty="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Designation</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Email Id</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IN" sz="1500" b="1">
                          <a:solidFill>
                            <a:srgbClr val="000000"/>
                          </a:solidFill>
                          <a:latin typeface="Calibri"/>
                          <a:ea typeface="Times New Roman"/>
                          <a:cs typeface="Calibri"/>
                        </a:rPr>
                        <a:t>Contact</a:t>
                      </a:r>
                      <a:endParaRPr lang="en-IN" sz="1500">
                        <a:latin typeface="Calibri"/>
                        <a:ea typeface="Calibri"/>
                        <a:cs typeface="Mangal"/>
                      </a:endParaRPr>
                    </a:p>
                  </a:txBody>
                  <a:tcPr marL="34293" marR="3429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60901">
                <a:tc>
                  <a:txBody>
                    <a:bodyPr/>
                    <a:lstStyle/>
                    <a:p>
                      <a:pPr algn="just">
                        <a:lnSpc>
                          <a:spcPct val="107000"/>
                        </a:lnSpc>
                        <a:spcAft>
                          <a:spcPts val="0"/>
                        </a:spcAft>
                      </a:pPr>
                      <a:r>
                        <a:rPr lang="en-IN" sz="1500">
                          <a:latin typeface="Calibri"/>
                          <a:ea typeface="Times New Roman"/>
                          <a:cs typeface="Calibri"/>
                        </a:rPr>
                        <a:t>Shivendra Singh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shivendra.singh90@nic.in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9958706859</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Vishal Batra</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vishal.batra97@nic.in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8571854229</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Ashive Tyagi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ashive.tyagi@csc.gov.in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9717276683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Jyoti Rani</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Senior Executive</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3"/>
                        </a:rPr>
                        <a:t>jyoti.rani@csc.gov.in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7532030643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RishabhBhalaik</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Assistant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rishabh.bhalaik@csc.gov.in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9971946425</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Madhur Kumar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Assistant Manager</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madhur.kumar@csc.gov.in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9971875999</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Gaurav Kumar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Project Manager</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Times New Roman"/>
                          <a:cs typeface="Calibri"/>
                          <a:hlinkClick r:id="rId4"/>
                        </a:rPr>
                        <a:t>gaurav.k12@nic.in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8468869333</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Pankaj Dang</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CTO</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a:solidFill>
                            <a:srgbClr val="0563C1"/>
                          </a:solidFill>
                          <a:latin typeface="Calibri"/>
                          <a:ea typeface="Calibri"/>
                          <a:cs typeface="Mangal"/>
                          <a:hlinkClick r:id="rId5"/>
                        </a:rPr>
                        <a:t>pankaj.dang@csc.gov.in</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9899976819</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01">
                <a:tc>
                  <a:txBody>
                    <a:bodyPr/>
                    <a:lstStyle/>
                    <a:p>
                      <a:pPr algn="just">
                        <a:lnSpc>
                          <a:spcPct val="107000"/>
                        </a:lnSpc>
                        <a:spcAft>
                          <a:spcPts val="0"/>
                        </a:spcAft>
                      </a:pPr>
                      <a:r>
                        <a:rPr lang="en-IN" sz="1500">
                          <a:latin typeface="Calibri"/>
                          <a:ea typeface="Times New Roman"/>
                          <a:cs typeface="Calibri"/>
                        </a:rPr>
                        <a:t>Abhishek Singh</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a:latin typeface="Calibri"/>
                          <a:ea typeface="Times New Roman"/>
                          <a:cs typeface="Calibri"/>
                        </a:rPr>
                        <a:t>COO</a:t>
                      </a:r>
                      <a:endParaRPr lang="en-IN" sz="150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u="none" strike="noStrike" dirty="0">
                          <a:solidFill>
                            <a:srgbClr val="0563C1"/>
                          </a:solidFill>
                          <a:latin typeface="Calibri"/>
                          <a:ea typeface="Times New Roman"/>
                          <a:cs typeface="Calibri"/>
                          <a:hlinkClick r:id="rId6"/>
                        </a:rPr>
                        <a:t>abhishek.singh@csc.gov.in</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1500" dirty="0">
                          <a:latin typeface="Calibri"/>
                          <a:ea typeface="Times New Roman"/>
                          <a:cs typeface="Calibri"/>
                        </a:rPr>
                        <a:t>9953858615</a:t>
                      </a:r>
                      <a:endParaRPr lang="en-IN" sz="1500" dirty="0">
                        <a:latin typeface="Calibri"/>
                        <a:ea typeface="Calibri"/>
                        <a:cs typeface="Mangal"/>
                      </a:endParaRPr>
                    </a:p>
                  </a:txBody>
                  <a:tcPr marL="34293" marR="342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1921" name="Rectangle 1"/>
          <p:cNvSpPr>
            <a:spLocks noChangeArrowheads="1"/>
          </p:cNvSpPr>
          <p:nvPr/>
        </p:nvSpPr>
        <p:spPr bwMode="auto">
          <a:xfrm>
            <a:off x="285348" y="904858"/>
            <a:ext cx="5394037" cy="2129198"/>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b="1" dirty="0">
                <a:latin typeface="Calibri" pitchFamily="34" charset="0"/>
                <a:ea typeface="Calibri" pitchFamily="34" charset="0"/>
                <a:cs typeface="Calibri" pitchFamily="34" charset="0"/>
              </a:rPr>
              <a:t>Video Guide:</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https://www.youtube.com/watch?v=A15L516ayV8</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https://www.youtube.com/watch?v=mnMQP_rQzV0 </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u="sng" dirty="0">
                <a:solidFill>
                  <a:srgbClr val="0563C1"/>
                </a:solidFill>
                <a:latin typeface="Calibri" pitchFamily="34" charset="0"/>
                <a:ea typeface="Calibri" pitchFamily="34" charset="0"/>
                <a:cs typeface="Calibri" pitchFamily="34" charset="0"/>
              </a:rPr>
              <a:t>https://www.youtube.com/watch?v=C7Ckv37eI9A</a:t>
            </a: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Manual Guide:</a:t>
            </a:r>
            <a:endParaRPr lang="en-US" sz="1500" dirty="0">
              <a:latin typeface="Arial" pitchFamily="34" charset="0"/>
              <a:cs typeface="Arial" pitchFamily="34" charset="0"/>
            </a:endParaRPr>
          </a:p>
          <a:p>
            <a:pPr defTabSz="512064" eaLnBrk="0" fontAlgn="base" hangingPunct="0">
              <a:spcBef>
                <a:spcPct val="0"/>
              </a:spcBef>
              <a:spcAft>
                <a:spcPct val="0"/>
              </a:spcAft>
              <a:buFontTx/>
              <a:buChar char="•"/>
            </a:pPr>
            <a:r>
              <a:rPr lang="en-US" sz="1500" dirty="0">
                <a:latin typeface="Calibri" pitchFamily="34" charset="0"/>
                <a:ea typeface="Calibri" pitchFamily="34" charset="0"/>
                <a:cs typeface="Calibri" pitchFamily="34" charset="0"/>
                <a:hlinkClick r:id="rId7"/>
              </a:rPr>
              <a:t>https://drive.google.com/file/d/19anpXP8t83x3pEajsouK9SL2FJkjjQ9t/view?usp=sharing</a:t>
            </a:r>
            <a:endParaRPr lang="en-US" sz="1500" dirty="0">
              <a:latin typeface="Arial" pitchFamily="34" charset="0"/>
              <a:cs typeface="Arial" pitchFamily="34" charset="0"/>
            </a:endParaRPr>
          </a:p>
          <a:p>
            <a:pPr defTabSz="512064" eaLnBrk="0" fontAlgn="base" hangingPunct="0">
              <a:spcBef>
                <a:spcPct val="0"/>
              </a:spcBef>
              <a:spcAft>
                <a:spcPct val="0"/>
              </a:spcAft>
            </a:pPr>
            <a:r>
              <a:rPr lang="en-US" sz="1500" b="1" dirty="0">
                <a:latin typeface="Calibri" pitchFamily="34" charset="0"/>
                <a:ea typeface="Calibri" pitchFamily="34" charset="0"/>
                <a:cs typeface="Calibri" pitchFamily="34" charset="0"/>
              </a:rPr>
              <a:t>Point of Contact:</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4.21	New Services</a:t>
            </a:r>
          </a:p>
        </p:txBody>
      </p:sp>
      <p:sp>
        <p:nvSpPr>
          <p:cNvPr id="82946" name="Rectangle 2"/>
          <p:cNvSpPr>
            <a:spLocks noChangeArrowheads="1"/>
          </p:cNvSpPr>
          <p:nvPr/>
        </p:nvSpPr>
        <p:spPr bwMode="auto">
          <a:xfrm>
            <a:off x="321070" y="1060063"/>
            <a:ext cx="8429987" cy="744203"/>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dirty="0">
                <a:latin typeface="Calibri" pitchFamily="34" charset="0"/>
                <a:ea typeface="Calibri" pitchFamily="34" charset="0"/>
                <a:cs typeface="Mangal" pitchFamily="18" charset="0"/>
              </a:rPr>
              <a:t>CSC SPV is taking necessary steps to increase the number of services on </a:t>
            </a:r>
            <a:r>
              <a:rPr lang="en-US" sz="1500" dirty="0" err="1">
                <a:latin typeface="Calibri" pitchFamily="34" charset="0"/>
                <a:ea typeface="Calibri" pitchFamily="34" charset="0"/>
                <a:cs typeface="Mangal" pitchFamily="18" charset="0"/>
              </a:rPr>
              <a:t>DigiSeva</a:t>
            </a:r>
            <a:r>
              <a:rPr lang="en-US" sz="1500" dirty="0">
                <a:latin typeface="Calibri" pitchFamily="34" charset="0"/>
                <a:ea typeface="Calibri" pitchFamily="34" charset="0"/>
                <a:cs typeface="Mangal" pitchFamily="18" charset="0"/>
              </a:rPr>
              <a:t> portal which can help VLEs to generate maximum revenue.</a:t>
            </a:r>
            <a:endParaRPr lang="en-US" sz="1500" dirty="0">
              <a:latin typeface="Arial" pitchFamily="34" charset="0"/>
              <a:cs typeface="Arial" pitchFamily="34" charset="0"/>
            </a:endParaRPr>
          </a:p>
          <a:p>
            <a:pPr defTabSz="512064" eaLnBrk="0" fontAlgn="base" hangingPunct="0">
              <a:spcBef>
                <a:spcPct val="0"/>
              </a:spcBef>
              <a:spcAft>
                <a:spcPct val="0"/>
              </a:spcAft>
            </a:pPr>
            <a:endParaRPr lang="en-US" sz="1500" dirty="0">
              <a:latin typeface="Arial" pitchFamily="34" charset="0"/>
              <a:cs typeface="Arial" pitchFamily="34" charset="0"/>
            </a:endParaRPr>
          </a:p>
        </p:txBody>
      </p:sp>
      <p:pic>
        <p:nvPicPr>
          <p:cNvPr id="82945" name="Picture 19"/>
          <p:cNvPicPr>
            <a:picLocks noChangeAspect="1" noChangeArrowheads="1"/>
          </p:cNvPicPr>
          <p:nvPr/>
        </p:nvPicPr>
        <p:blipFill>
          <a:blip r:embed="rId2"/>
          <a:srcRect/>
          <a:stretch>
            <a:fillRect/>
          </a:stretch>
        </p:blipFill>
        <p:spPr bwMode="auto">
          <a:xfrm>
            <a:off x="1071234" y="2671248"/>
            <a:ext cx="6828708" cy="3091393"/>
          </a:xfrm>
          <a:prstGeom prst="rect">
            <a:avLst/>
          </a:prstGeom>
          <a:noFill/>
        </p:spPr>
      </p:pic>
      <p:sp>
        <p:nvSpPr>
          <p:cNvPr id="82947" name="Rectangle 3"/>
          <p:cNvSpPr>
            <a:spLocks noChangeArrowheads="1"/>
          </p:cNvSpPr>
          <p:nvPr/>
        </p:nvSpPr>
        <p:spPr bwMode="auto">
          <a:xfrm>
            <a:off x="321070" y="1774443"/>
            <a:ext cx="8394693" cy="975036"/>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algn="just" defTabSz="512064" fontAlgn="base">
              <a:spcBef>
                <a:spcPct val="0"/>
              </a:spcBef>
              <a:spcAft>
                <a:spcPct val="0"/>
              </a:spcAft>
            </a:pPr>
            <a:r>
              <a:rPr lang="en-US" sz="1500" dirty="0">
                <a:latin typeface="Calibri" pitchFamily="34" charset="0"/>
                <a:ea typeface="Calibri" pitchFamily="34" charset="0"/>
                <a:cs typeface="Calibri" pitchFamily="34" charset="0"/>
              </a:rPr>
              <a:t>VLE can check the newly arrived services in the dashboard after login to digitalseva.csc.gov.in (as shown in the below screenshot). After the launch of new service a mail will be sent on </a:t>
            </a:r>
            <a:r>
              <a:rPr lang="en-US" sz="1500" dirty="0" err="1">
                <a:latin typeface="Calibri" pitchFamily="34" charset="0"/>
                <a:ea typeface="Calibri" pitchFamily="34" charset="0"/>
                <a:cs typeface="Calibri" pitchFamily="34" charset="0"/>
              </a:rPr>
              <a:t>Digi</a:t>
            </a:r>
            <a:r>
              <a:rPr lang="en-US" sz="1500" dirty="0">
                <a:latin typeface="Calibri" pitchFamily="34" charset="0"/>
                <a:ea typeface="Calibri" pitchFamily="34" charset="0"/>
                <a:cs typeface="Calibri" pitchFamily="34" charset="0"/>
              </a:rPr>
              <a:t> Mail along with the guide or manual. The information on new services will also published in Newsletters and in different </a:t>
            </a:r>
            <a:r>
              <a:rPr lang="en-US" sz="1500" dirty="0" err="1">
                <a:latin typeface="Calibri" pitchFamily="34" charset="0"/>
                <a:ea typeface="Calibri" pitchFamily="34" charset="0"/>
                <a:cs typeface="Calibri" pitchFamily="34" charset="0"/>
              </a:rPr>
              <a:t>whatsup</a:t>
            </a:r>
            <a:r>
              <a:rPr lang="en-US" sz="1500" dirty="0">
                <a:latin typeface="Calibri" pitchFamily="34" charset="0"/>
                <a:ea typeface="Calibri" pitchFamily="34" charset="0"/>
                <a:cs typeface="Calibri" pitchFamily="34" charset="0"/>
              </a:rPr>
              <a:t> groups.</a:t>
            </a:r>
            <a:endParaRPr lang="en-US" sz="1500" dirty="0">
              <a:latin typeface="Arial" pitchFamily="34" charset="0"/>
              <a:cs typeface="Arial" pitchFamily="34" charset="0"/>
            </a:endParaRPr>
          </a:p>
        </p:txBody>
      </p:sp>
      <p:sp>
        <p:nvSpPr>
          <p:cNvPr id="82948" name="Rectangle 4"/>
          <p:cNvSpPr>
            <a:spLocks noChangeArrowheads="1"/>
          </p:cNvSpPr>
          <p:nvPr/>
        </p:nvSpPr>
        <p:spPr bwMode="auto">
          <a:xfrm>
            <a:off x="2214341" y="5953143"/>
            <a:ext cx="5580424" cy="513371"/>
          </a:xfrm>
          <a:prstGeom prst="rect">
            <a:avLst/>
          </a:prstGeom>
          <a:noFill/>
          <a:ln w="9525">
            <a:noFill/>
            <a:miter lim="800000"/>
            <a:headEnd/>
            <a:tailEnd/>
          </a:ln>
          <a:effectLst/>
        </p:spPr>
        <p:txBody>
          <a:bodyPr vert="horz" wrap="none" lIns="51206" tIns="25603" rIns="51206" bIns="25603" numCol="1" anchor="ctr" anchorCtr="0" compatLnSpc="1">
            <a:prstTxWarp prst="textNoShape">
              <a:avLst/>
            </a:prstTxWarp>
            <a:spAutoFit/>
          </a:bodyPr>
          <a:lstStyle/>
          <a:p>
            <a:pPr defTabSz="512064" fontAlgn="base">
              <a:spcBef>
                <a:spcPct val="0"/>
              </a:spcBef>
              <a:spcAft>
                <a:spcPct val="0"/>
              </a:spcAft>
            </a:pPr>
            <a:r>
              <a:rPr lang="en-US" sz="1500" b="1" i="1" u="sng" dirty="0">
                <a:latin typeface="Calibri" pitchFamily="34" charset="0"/>
                <a:ea typeface="Calibri" pitchFamily="34" charset="0"/>
                <a:cs typeface="Calibri" pitchFamily="34" charset="0"/>
              </a:rPr>
              <a:t>All manuals guides or new services will also be </a:t>
            </a:r>
            <a:r>
              <a:rPr lang="en-US" sz="1500" b="1" i="1" u="sng" dirty="0" err="1">
                <a:latin typeface="Calibri" pitchFamily="34" charset="0"/>
                <a:ea typeface="Calibri" pitchFamily="34" charset="0"/>
                <a:cs typeface="Calibri" pitchFamily="34" charset="0"/>
              </a:rPr>
              <a:t>avilable</a:t>
            </a:r>
            <a:r>
              <a:rPr lang="en-US" sz="1500" b="1" i="1" u="sng" dirty="0">
                <a:latin typeface="Calibri" pitchFamily="34" charset="0"/>
                <a:ea typeface="Calibri" pitchFamily="34" charset="0"/>
                <a:cs typeface="Calibri" pitchFamily="34" charset="0"/>
              </a:rPr>
              <a:t> at below link;</a:t>
            </a:r>
            <a:endParaRPr lang="en-US" sz="1500" dirty="0">
              <a:latin typeface="Arial" pitchFamily="34" charset="0"/>
              <a:ea typeface="Calibri" pitchFamily="34" charset="0"/>
              <a:cs typeface="Calibri" pitchFamily="34" charset="0"/>
              <a:hlinkClick r:id="rId3"/>
            </a:endParaRPr>
          </a:p>
          <a:p>
            <a:pPr defTabSz="512064" eaLnBrk="0" fontAlgn="base" hangingPunct="0">
              <a:spcBef>
                <a:spcPct val="0"/>
              </a:spcBef>
              <a:spcAft>
                <a:spcPct val="0"/>
              </a:spcAft>
            </a:pPr>
            <a:r>
              <a:rPr lang="en-US" sz="1500" dirty="0">
                <a:latin typeface="Arial" pitchFamily="34" charset="0"/>
                <a:ea typeface="Calibri" pitchFamily="34" charset="0"/>
                <a:cs typeface="Calibri" pitchFamily="34" charset="0"/>
                <a:hlinkClick r:id="rId3"/>
              </a:rPr>
              <a:t>http://vlebazaar.csc.gov.in/csc-manual</a:t>
            </a:r>
            <a:r>
              <a:rPr lang="en-US" sz="1500" dirty="0">
                <a:latin typeface="Arial" pitchFamily="34" charset="0"/>
                <a:cs typeface="Arial" pitchFamily="34" charset="0"/>
              </a:rPr>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fontScale="90000"/>
          </a:bodyPr>
          <a:lstStyle/>
          <a:p>
            <a:r>
              <a:rPr lang="en-IN" sz="3800" dirty="0">
                <a:solidFill>
                  <a:srgbClr val="002060"/>
                </a:solidFill>
                <a:latin typeface="Papyrus LET" pitchFamily="2" charset="0"/>
              </a:rPr>
              <a:t>4.22	Helpdesk and Ticket Generation</a:t>
            </a:r>
          </a:p>
        </p:txBody>
      </p:sp>
      <p:sp>
        <p:nvSpPr>
          <p:cNvPr id="83969" name="Rectangle 1"/>
          <p:cNvSpPr>
            <a:spLocks noChangeArrowheads="1"/>
          </p:cNvSpPr>
          <p:nvPr/>
        </p:nvSpPr>
        <p:spPr bwMode="auto">
          <a:xfrm>
            <a:off x="428236" y="1285861"/>
            <a:ext cx="5215427" cy="4252856"/>
          </a:xfrm>
          <a:prstGeom prst="rect">
            <a:avLst/>
          </a:prstGeom>
          <a:noFill/>
          <a:ln w="9525">
            <a:noFill/>
            <a:miter lim="800000"/>
            <a:headEnd/>
            <a:tailEnd/>
          </a:ln>
          <a:effectLst/>
        </p:spPr>
        <p:txBody>
          <a:bodyPr vert="horz" wrap="square" lIns="51206" tIns="25603" rIns="51206" bIns="25603" numCol="1" anchor="ctr" anchorCtr="0" compatLnSpc="1">
            <a:prstTxWarp prst="textNoShape">
              <a:avLst/>
            </a:prstTxWarp>
            <a:spAutoFit/>
          </a:bodyPr>
          <a:lstStyle/>
          <a:p>
            <a:pPr defTabSz="512064" fontAlgn="base">
              <a:spcBef>
                <a:spcPct val="0"/>
              </a:spcBef>
              <a:spcAft>
                <a:spcPct val="0"/>
              </a:spcAft>
            </a:pPr>
            <a:r>
              <a:rPr lang="en-US" sz="1300" dirty="0">
                <a:latin typeface="Calibri" pitchFamily="34" charset="0"/>
                <a:ea typeface="Calibri" pitchFamily="34" charset="0"/>
                <a:cs typeface="Mangal" pitchFamily="18" charset="0"/>
              </a:rPr>
              <a:t>For any problems or queries related to the portal, you may raise a ticket and we will ensure that you receive a solution of the same as described below:</a:t>
            </a:r>
          </a:p>
          <a:p>
            <a:pPr indent="256032" defTabSz="512064" fontAlgn="base">
              <a:spcBef>
                <a:spcPct val="0"/>
              </a:spcBef>
              <a:spcAft>
                <a:spcPct val="0"/>
              </a:spcAft>
            </a:pPr>
            <a:endParaRPr lang="en-US" sz="1300" dirty="0">
              <a:latin typeface="Arial" pitchFamily="34" charset="0"/>
              <a:cs typeface="Arial" pitchFamily="34" charset="0"/>
            </a:endParaRPr>
          </a:p>
          <a:p>
            <a:pPr indent="256032" defTabSz="512064" eaLnBrk="0" fontAlgn="base" hangingPunct="0">
              <a:spcBef>
                <a:spcPct val="0"/>
              </a:spcBef>
              <a:spcAft>
                <a:spcPct val="0"/>
              </a:spcAft>
              <a:buFontTx/>
              <a:buChar char="•"/>
            </a:pPr>
            <a:r>
              <a:rPr lang="en-US" sz="1300" dirty="0">
                <a:latin typeface="Calibri" pitchFamily="34" charset="0"/>
                <a:ea typeface="Calibri" pitchFamily="34" charset="0"/>
                <a:cs typeface="Mangal" pitchFamily="18" charset="0"/>
              </a:rPr>
              <a:t>Mention the appropriate “Subject” of the query and should be minimum 3 characters long.</a:t>
            </a:r>
            <a:endParaRPr lang="en-US" sz="1300" dirty="0">
              <a:latin typeface="Arial" pitchFamily="34" charset="0"/>
              <a:cs typeface="Arial" pitchFamily="34" charset="0"/>
            </a:endParaRPr>
          </a:p>
          <a:p>
            <a:pPr indent="256032" defTabSz="512064" eaLnBrk="0" fontAlgn="base" hangingPunct="0">
              <a:spcBef>
                <a:spcPct val="0"/>
              </a:spcBef>
              <a:spcAft>
                <a:spcPct val="0"/>
              </a:spcAft>
              <a:buFontTx/>
              <a:buChar char="•"/>
            </a:pPr>
            <a:r>
              <a:rPr lang="en-US" sz="1300" dirty="0">
                <a:latin typeface="Calibri" pitchFamily="34" charset="0"/>
                <a:ea typeface="Calibri" pitchFamily="34" charset="0"/>
                <a:cs typeface="Mangal" pitchFamily="18" charset="0"/>
              </a:rPr>
              <a:t>Select the “Category” of which your query belongs to from the drop down.</a:t>
            </a:r>
            <a:endParaRPr lang="en-US" sz="1300" dirty="0">
              <a:latin typeface="Arial" pitchFamily="34" charset="0"/>
              <a:cs typeface="Arial" pitchFamily="34" charset="0"/>
            </a:endParaRPr>
          </a:p>
          <a:p>
            <a:pPr indent="256032" defTabSz="512064" eaLnBrk="0" fontAlgn="base" hangingPunct="0">
              <a:spcBef>
                <a:spcPct val="0"/>
              </a:spcBef>
              <a:spcAft>
                <a:spcPct val="0"/>
              </a:spcAft>
              <a:buFontTx/>
              <a:buChar char="•"/>
            </a:pPr>
            <a:r>
              <a:rPr lang="en-US" sz="1300" dirty="0">
                <a:latin typeface="Calibri" pitchFamily="34" charset="0"/>
                <a:ea typeface="Calibri" pitchFamily="34" charset="0"/>
                <a:cs typeface="Mangal" pitchFamily="18" charset="0"/>
              </a:rPr>
              <a:t>Select the “Product / Service” of which your query belongs to from the drop down.</a:t>
            </a:r>
            <a:endParaRPr lang="en-US" sz="1300" dirty="0">
              <a:latin typeface="Arial" pitchFamily="34" charset="0"/>
              <a:cs typeface="Arial" pitchFamily="34" charset="0"/>
            </a:endParaRPr>
          </a:p>
          <a:p>
            <a:pPr indent="256032" defTabSz="512064" eaLnBrk="0" fontAlgn="base" hangingPunct="0">
              <a:spcBef>
                <a:spcPct val="0"/>
              </a:spcBef>
              <a:spcAft>
                <a:spcPct val="0"/>
              </a:spcAft>
              <a:buFontTx/>
              <a:buChar char="•"/>
            </a:pPr>
            <a:r>
              <a:rPr lang="en-US" sz="1300" dirty="0">
                <a:latin typeface="Calibri" pitchFamily="34" charset="0"/>
                <a:ea typeface="Calibri" pitchFamily="34" charset="0"/>
                <a:cs typeface="Mangal" pitchFamily="18" charset="0"/>
              </a:rPr>
              <a:t>Write the descriptive description of the query/issue in the “Message” box. It should be minimum 12 characters long.</a:t>
            </a:r>
            <a:endParaRPr lang="en-US" sz="1300" dirty="0">
              <a:latin typeface="Arial" pitchFamily="34" charset="0"/>
              <a:cs typeface="Arial" pitchFamily="34" charset="0"/>
            </a:endParaRPr>
          </a:p>
          <a:p>
            <a:pPr indent="256032" defTabSz="512064" eaLnBrk="0" fontAlgn="base" hangingPunct="0">
              <a:spcBef>
                <a:spcPct val="0"/>
              </a:spcBef>
              <a:spcAft>
                <a:spcPct val="0"/>
              </a:spcAft>
            </a:pPr>
            <a:r>
              <a:rPr lang="en-US" sz="1300" dirty="0">
                <a:latin typeface="Calibri" pitchFamily="34" charset="0"/>
                <a:ea typeface="Calibri" pitchFamily="34" charset="0"/>
                <a:cs typeface="Mangal" pitchFamily="18" charset="0"/>
              </a:rPr>
              <a:t>Click on </a:t>
            </a:r>
            <a:r>
              <a:rPr lang="en-US" sz="1300" b="1" dirty="0">
                <a:latin typeface="Calibri" pitchFamily="34" charset="0"/>
                <a:ea typeface="Calibri" pitchFamily="34" charset="0"/>
                <a:cs typeface="Mangal" pitchFamily="18" charset="0"/>
              </a:rPr>
              <a:t>“</a:t>
            </a:r>
            <a:r>
              <a:rPr lang="en-US" sz="1300" b="1" dirty="0" err="1">
                <a:latin typeface="Calibri" pitchFamily="34" charset="0"/>
                <a:ea typeface="Calibri" pitchFamily="34" charset="0"/>
                <a:cs typeface="Mangal" pitchFamily="18" charset="0"/>
              </a:rPr>
              <a:t>Submit”</a:t>
            </a:r>
            <a:r>
              <a:rPr lang="en-US" sz="1300" dirty="0" err="1">
                <a:latin typeface="Calibri" pitchFamily="34" charset="0"/>
                <a:ea typeface="Calibri" pitchFamily="34" charset="0"/>
                <a:cs typeface="Mangal" pitchFamily="18" charset="0"/>
              </a:rPr>
              <a:t>button</a:t>
            </a:r>
            <a:r>
              <a:rPr lang="en-US" sz="1300" dirty="0">
                <a:latin typeface="Calibri" pitchFamily="34" charset="0"/>
                <a:ea typeface="Calibri" pitchFamily="34" charset="0"/>
                <a:cs typeface="Mangal" pitchFamily="18" charset="0"/>
              </a:rPr>
              <a:t> to generate the ticket.</a:t>
            </a:r>
          </a:p>
          <a:p>
            <a:pPr indent="256032" defTabSz="512064" eaLnBrk="0" fontAlgn="base" hangingPunct="0">
              <a:spcBef>
                <a:spcPct val="0"/>
              </a:spcBef>
              <a:spcAft>
                <a:spcPct val="0"/>
              </a:spcAft>
            </a:pPr>
            <a:endParaRPr lang="en-US" sz="1300" dirty="0">
              <a:latin typeface="Arial" pitchFamily="34" charset="0"/>
              <a:cs typeface="Arial" pitchFamily="34" charset="0"/>
            </a:endParaRPr>
          </a:p>
          <a:p>
            <a:pPr defTabSz="512064" eaLnBrk="0" fontAlgn="base" hangingPunct="0">
              <a:spcBef>
                <a:spcPct val="0"/>
              </a:spcBef>
              <a:spcAft>
                <a:spcPct val="0"/>
              </a:spcAft>
            </a:pPr>
            <a:r>
              <a:rPr lang="en-US" sz="1300" dirty="0">
                <a:latin typeface="Calibri" pitchFamily="34" charset="0"/>
                <a:ea typeface="Calibri" pitchFamily="34" charset="0"/>
                <a:cs typeface="Mangal" pitchFamily="18" charset="0"/>
              </a:rPr>
              <a:t>Incase of any further queries VLE can call from his registered Mobile number at </a:t>
            </a:r>
            <a:r>
              <a:rPr lang="en-US" sz="1300" b="1" dirty="0">
                <a:latin typeface="Calibri" pitchFamily="34" charset="0"/>
                <a:ea typeface="Calibri" pitchFamily="34" charset="0"/>
                <a:cs typeface="Mangal" pitchFamily="18" charset="0"/>
              </a:rPr>
              <a:t>1800-3000-3468.</a:t>
            </a:r>
            <a:endParaRPr lang="en-US" sz="1300" dirty="0">
              <a:latin typeface="Arial" pitchFamily="34" charset="0"/>
              <a:cs typeface="Arial" pitchFamily="34" charset="0"/>
            </a:endParaRPr>
          </a:p>
          <a:p>
            <a:pPr defTabSz="512064" eaLnBrk="0" fontAlgn="base" hangingPunct="0">
              <a:spcBef>
                <a:spcPct val="0"/>
              </a:spcBef>
              <a:spcAft>
                <a:spcPct val="0"/>
              </a:spcAft>
            </a:pPr>
            <a:r>
              <a:rPr lang="en-US" sz="1300" b="1" dirty="0">
                <a:latin typeface="Calibri" pitchFamily="34" charset="0"/>
                <a:ea typeface="Calibri" pitchFamily="34" charset="0"/>
                <a:cs typeface="Mangal" pitchFamily="18" charset="0"/>
              </a:rPr>
              <a:t>CSC SPV introduced </a:t>
            </a:r>
            <a:r>
              <a:rPr lang="en-US" sz="1300" dirty="0">
                <a:latin typeface="Calibri" pitchFamily="34" charset="0"/>
                <a:ea typeface="Calibri" pitchFamily="34" charset="0"/>
                <a:cs typeface="Mangal" pitchFamily="18" charset="0"/>
              </a:rPr>
              <a:t>Digital </a:t>
            </a:r>
            <a:r>
              <a:rPr lang="en-US" sz="1300" dirty="0" err="1">
                <a:latin typeface="Calibri" pitchFamily="34" charset="0"/>
                <a:ea typeface="Calibri" pitchFamily="34" charset="0"/>
                <a:cs typeface="Mangal" pitchFamily="18" charset="0"/>
              </a:rPr>
              <a:t>Seva</a:t>
            </a:r>
            <a:r>
              <a:rPr lang="en-US" sz="1300" dirty="0">
                <a:latin typeface="Calibri" pitchFamily="34" charset="0"/>
                <a:ea typeface="Calibri" pitchFamily="34" charset="0"/>
                <a:cs typeface="Mangal" pitchFamily="18" charset="0"/>
              </a:rPr>
              <a:t> Portal V2.0 (Beta) comes with enhanced features and more user friendly interface. VLE can check the new features of portal </a:t>
            </a:r>
            <a:r>
              <a:rPr lang="en-US" sz="1300" dirty="0" err="1">
                <a:latin typeface="Calibri" pitchFamily="34" charset="0"/>
                <a:ea typeface="Calibri" pitchFamily="34" charset="0"/>
                <a:cs typeface="Mangal" pitchFamily="18" charset="0"/>
              </a:rPr>
              <a:t>like</a:t>
            </a:r>
            <a:r>
              <a:rPr lang="en-US" sz="1300" b="1" dirty="0" err="1">
                <a:latin typeface="Calibri" pitchFamily="34" charset="0"/>
                <a:ea typeface="Calibri" pitchFamily="34" charset="0"/>
                <a:cs typeface="Mangal" pitchFamily="18" charset="0"/>
              </a:rPr>
              <a:t>account</a:t>
            </a:r>
            <a:r>
              <a:rPr lang="en-US" sz="1300" b="1" dirty="0">
                <a:latin typeface="Calibri" pitchFamily="34" charset="0"/>
                <a:ea typeface="Calibri" pitchFamily="34" charset="0"/>
                <a:cs typeface="Mangal" pitchFamily="18" charset="0"/>
              </a:rPr>
              <a:t> details update, profile update and others</a:t>
            </a:r>
            <a:r>
              <a:rPr lang="en-US" sz="1300" dirty="0">
                <a:latin typeface="Calibri" pitchFamily="34" charset="0"/>
                <a:ea typeface="Calibri" pitchFamily="34" charset="0"/>
                <a:cs typeface="Mangal" pitchFamily="18" charset="0"/>
              </a:rPr>
              <a:t> at below links.</a:t>
            </a:r>
          </a:p>
          <a:p>
            <a:pPr indent="256032" defTabSz="512064" eaLnBrk="0" fontAlgn="base" hangingPunct="0">
              <a:spcBef>
                <a:spcPct val="0"/>
              </a:spcBef>
              <a:spcAft>
                <a:spcPct val="0"/>
              </a:spcAft>
            </a:pPr>
            <a:endParaRPr lang="en-US" sz="1300" dirty="0">
              <a:latin typeface="Arial" pitchFamily="34" charset="0"/>
              <a:cs typeface="Arial" pitchFamily="34" charset="0"/>
            </a:endParaRPr>
          </a:p>
          <a:p>
            <a:pPr indent="256032" defTabSz="512064" eaLnBrk="0" fontAlgn="base" hangingPunct="0">
              <a:spcBef>
                <a:spcPct val="0"/>
              </a:spcBef>
              <a:spcAft>
                <a:spcPct val="0"/>
              </a:spcAft>
            </a:pPr>
            <a:r>
              <a:rPr lang="en-US" sz="1300" dirty="0">
                <a:latin typeface="Calibri" pitchFamily="34" charset="0"/>
                <a:ea typeface="Calibri" pitchFamily="34" charset="0"/>
                <a:cs typeface="Mangal" pitchFamily="18" charset="0"/>
                <a:hlinkClick r:id="rId2"/>
              </a:rPr>
              <a:t>https://www.youtube.com/watch?v=Df2moGS1mzs&amp;feature=youtu.be</a:t>
            </a:r>
            <a:endParaRPr lang="en-US" sz="1300" dirty="0">
              <a:latin typeface="Arial" pitchFamily="34" charset="0"/>
              <a:cs typeface="Arial" pitchFamily="34" charset="0"/>
            </a:endParaRPr>
          </a:p>
        </p:txBody>
      </p:sp>
      <p:pic>
        <p:nvPicPr>
          <p:cNvPr id="5" name="Picture 4"/>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5711526" y="1952615"/>
            <a:ext cx="3432474" cy="30003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36"/>
            <a:ext cx="8229600" cy="1143000"/>
          </a:xfrm>
        </p:spPr>
        <p:txBody>
          <a:bodyPr lIns="51206" tIns="25603" rIns="51206" bIns="25603">
            <a:normAutofit/>
          </a:bodyPr>
          <a:lstStyle/>
          <a:p>
            <a:r>
              <a:rPr lang="en-IN" sz="3800" dirty="0">
                <a:solidFill>
                  <a:srgbClr val="002060"/>
                </a:solidFill>
                <a:latin typeface="Papyrus LET" pitchFamily="2" charset="0"/>
              </a:rPr>
              <a:t>2.	CSC Institutional Structure</a:t>
            </a:r>
          </a:p>
        </p:txBody>
      </p:sp>
      <p:pic>
        <p:nvPicPr>
          <p:cNvPr id="5" name="Picture 4"/>
          <p:cNvPicPr/>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r="1852" b="1628"/>
          <a:stretch>
            <a:fillRect/>
          </a:stretch>
        </p:blipFill>
        <p:spPr bwMode="auto">
          <a:xfrm>
            <a:off x="928663" y="862337"/>
            <a:ext cx="7572427" cy="5495621"/>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arthik\AppData\Local\Microsoft\Windows\INetCache\Content.Word\operational_Manual_Back_1.jpg"/>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l="16890" t="71418" r="10269" b="8502"/>
          <a:stretch>
            <a:fillRect/>
          </a:stretch>
        </p:blipFill>
        <p:spPr bwMode="auto">
          <a:xfrm>
            <a:off x="1678510" y="3286124"/>
            <a:ext cx="5867950" cy="3048021"/>
          </a:xfrm>
          <a:prstGeom prst="rect">
            <a:avLst/>
          </a:prstGeom>
          <a:noFill/>
          <a:ln>
            <a:noFill/>
          </a:ln>
        </p:spPr>
      </p:pic>
      <p:pic>
        <p:nvPicPr>
          <p:cNvPr id="6" name="Picture 5" descr="Untitled-1.jpg"/>
          <p:cNvPicPr>
            <a:picLocks noChangeAspect="1"/>
          </p:cNvPicPr>
          <p:nvPr/>
        </p:nvPicPr>
        <p:blipFill>
          <a:blip r:embed="rId3"/>
          <a:srcRect l="3086" r="3095"/>
          <a:stretch>
            <a:fillRect/>
          </a:stretch>
        </p:blipFill>
        <p:spPr>
          <a:xfrm>
            <a:off x="0" y="0"/>
            <a:ext cx="9144000" cy="6858000"/>
          </a:xfrm>
          <a:prstGeom prst="rect">
            <a:avLst/>
          </a:prstGeom>
        </p:spPr>
      </p:pic>
      <p:sp>
        <p:nvSpPr>
          <p:cNvPr id="5" name="TextBox 4"/>
          <p:cNvSpPr txBox="1"/>
          <p:nvPr/>
        </p:nvSpPr>
        <p:spPr>
          <a:xfrm>
            <a:off x="1035512" y="1904989"/>
            <a:ext cx="7353795" cy="636482"/>
          </a:xfrm>
          <a:prstGeom prst="rect">
            <a:avLst/>
          </a:prstGeom>
          <a:noFill/>
        </p:spPr>
        <p:txBody>
          <a:bodyPr wrap="none" lIns="51206" tIns="25603" rIns="51206" bIns="25603" rtlCol="0">
            <a:spAutoFit/>
          </a:bodyPr>
          <a:lstStyle/>
          <a:p>
            <a:r>
              <a:rPr lang="en-IN" sz="3800" dirty="0">
                <a:solidFill>
                  <a:schemeClr val="bg1"/>
                </a:solidFill>
                <a:latin typeface="Papyrus LET" pitchFamily="2" charset="0"/>
              </a:rPr>
              <a:t>THANK YOU FOR LISTENING</a:t>
            </a:r>
          </a:p>
        </p:txBody>
      </p:sp>
      <p:sp>
        <p:nvSpPr>
          <p:cNvPr id="7" name="TextBox 6"/>
          <p:cNvSpPr txBox="1"/>
          <p:nvPr/>
        </p:nvSpPr>
        <p:spPr>
          <a:xfrm>
            <a:off x="1357011" y="2524119"/>
            <a:ext cx="5858424" cy="1713699"/>
          </a:xfrm>
          <a:prstGeom prst="rect">
            <a:avLst/>
          </a:prstGeom>
          <a:noFill/>
        </p:spPr>
        <p:txBody>
          <a:bodyPr wrap="square" lIns="51206" tIns="25603" rIns="51206" bIns="25603" rtlCol="0">
            <a:spAutoFit/>
          </a:bodyPr>
          <a:lstStyle/>
          <a:p>
            <a:pPr algn="ctr"/>
            <a:r>
              <a:rPr lang="en-IN" dirty="0" smtClean="0">
                <a:solidFill>
                  <a:schemeClr val="bg1"/>
                </a:solidFill>
              </a:rPr>
              <a:t>© </a:t>
            </a:r>
            <a:r>
              <a:rPr lang="en-US" b="1" dirty="0" smtClean="0">
                <a:solidFill>
                  <a:schemeClr val="bg1"/>
                </a:solidFill>
              </a:rPr>
              <a:t>CSC e-Governance Services India Limited</a:t>
            </a:r>
            <a:endParaRPr lang="en-IN" dirty="0" smtClean="0">
              <a:solidFill>
                <a:schemeClr val="bg1"/>
              </a:solidFill>
            </a:endParaRPr>
          </a:p>
          <a:p>
            <a:pPr algn="ctr"/>
            <a:r>
              <a:rPr lang="en-US" dirty="0" smtClean="0">
                <a:solidFill>
                  <a:schemeClr val="bg1"/>
                </a:solidFill>
              </a:rPr>
              <a:t>Ministry of Communications &amp; Information Technology, Electronics </a:t>
            </a:r>
            <a:r>
              <a:rPr lang="en-US" dirty="0" err="1" smtClean="0">
                <a:solidFill>
                  <a:schemeClr val="bg1"/>
                </a:solidFill>
              </a:rPr>
              <a:t>Niketan</a:t>
            </a:r>
            <a:r>
              <a:rPr lang="en-US" dirty="0" smtClean="0">
                <a:solidFill>
                  <a:schemeClr val="bg1"/>
                </a:solidFill>
              </a:rPr>
              <a:t>,</a:t>
            </a:r>
            <a:endParaRPr lang="en-IN" dirty="0" smtClean="0">
              <a:solidFill>
                <a:schemeClr val="bg1"/>
              </a:solidFill>
            </a:endParaRPr>
          </a:p>
          <a:p>
            <a:pPr algn="ctr"/>
            <a:r>
              <a:rPr lang="en-US" dirty="0" smtClean="0">
                <a:solidFill>
                  <a:schemeClr val="bg1"/>
                </a:solidFill>
              </a:rPr>
              <a:t>3rd Floor, </a:t>
            </a:r>
            <a:r>
              <a:rPr lang="en-US" dirty="0" err="1" smtClean="0">
                <a:solidFill>
                  <a:schemeClr val="bg1"/>
                </a:solidFill>
              </a:rPr>
              <a:t>MeitY</a:t>
            </a:r>
            <a:r>
              <a:rPr lang="en-US" dirty="0" smtClean="0">
                <a:solidFill>
                  <a:schemeClr val="bg1"/>
                </a:solidFill>
              </a:rPr>
              <a:t>, 6CGO Complex, </a:t>
            </a:r>
            <a:r>
              <a:rPr lang="en-US" dirty="0" err="1" smtClean="0">
                <a:solidFill>
                  <a:schemeClr val="bg1"/>
                </a:solidFill>
              </a:rPr>
              <a:t>Lodhi</a:t>
            </a:r>
            <a:r>
              <a:rPr lang="en-US" dirty="0" smtClean="0">
                <a:solidFill>
                  <a:schemeClr val="bg1"/>
                </a:solidFill>
              </a:rPr>
              <a:t> Road, New Delhi - 110003</a:t>
            </a:r>
            <a:endParaRPr lang="en-IN" dirty="0" smtClean="0">
              <a:solidFill>
                <a:schemeClr val="bg1"/>
              </a:solidFill>
            </a:endParaRPr>
          </a:p>
          <a:p>
            <a:pPr algn="ctr"/>
            <a:endParaRPr lang="en-IN"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428612"/>
            <a:ext cx="9144000" cy="1143000"/>
          </a:xfrm>
        </p:spPr>
        <p:txBody>
          <a:bodyPr lIns="51206" tIns="25603" rIns="51206" bIns="25603">
            <a:noAutofit/>
          </a:bodyPr>
          <a:lstStyle/>
          <a:p>
            <a:r>
              <a:rPr lang="en-IN" sz="2600" b="1" dirty="0">
                <a:solidFill>
                  <a:srgbClr val="002060"/>
                </a:solidFill>
                <a:latin typeface="Papyrus LET" pitchFamily="2" charset="0"/>
              </a:rPr>
              <a:t>3.	CSC SPV Technology </a:t>
            </a:r>
            <a:r>
              <a:rPr lang="en-IN" sz="2600" b="1" dirty="0" err="1">
                <a:solidFill>
                  <a:srgbClr val="002060"/>
                </a:solidFill>
                <a:latin typeface="Papyrus LET" pitchFamily="2" charset="0"/>
              </a:rPr>
              <a:t>Plaform</a:t>
            </a:r>
            <a:r>
              <a:rPr lang="en-IN" sz="2600" b="1" dirty="0">
                <a:solidFill>
                  <a:srgbClr val="002060"/>
                </a:solidFill>
                <a:latin typeface="Papyrus LET" pitchFamily="2" charset="0"/>
              </a:rPr>
              <a:t> – DIGITAL SEVA</a:t>
            </a:r>
          </a:p>
        </p:txBody>
      </p:sp>
      <p:sp>
        <p:nvSpPr>
          <p:cNvPr id="9" name="Content Placeholder 2"/>
          <p:cNvSpPr>
            <a:spLocks noGrp="1"/>
          </p:cNvSpPr>
          <p:nvPr>
            <p:ph idx="1"/>
          </p:nvPr>
        </p:nvSpPr>
        <p:spPr>
          <a:xfrm>
            <a:off x="457200" y="1071546"/>
            <a:ext cx="8222841" cy="4525963"/>
          </a:xfrm>
        </p:spPr>
        <p:txBody>
          <a:bodyPr lIns="51206" tIns="25603" rIns="51206" bIns="25603">
            <a:noAutofit/>
          </a:bodyPr>
          <a:lstStyle/>
          <a:p>
            <a:r>
              <a:rPr lang="en-IN" sz="1500" dirty="0" err="1" smtClean="0"/>
              <a:t>i</a:t>
            </a:r>
            <a:r>
              <a:rPr lang="en-IN" sz="1500" dirty="0" smtClean="0"/>
              <a:t>.	In order to optimize the design, development, deployment, update and access service 	delivery, CSC SPV developed a central portal called “DIGITAL SEVA”.</a:t>
            </a:r>
          </a:p>
          <a:p>
            <a:r>
              <a:rPr lang="en-IN" sz="1500" dirty="0" smtClean="0"/>
              <a:t>ii.	The Portal has a secure pre-paid cash management system for VLEs, who manage the same 	using internet banking, mobile banking (IMPS), and credit/debit card. </a:t>
            </a:r>
          </a:p>
          <a:p>
            <a:r>
              <a:rPr lang="en-IN" sz="1500" dirty="0" smtClean="0"/>
              <a:t>iii.	As per the vision of CSC 2.0 to enhance &amp; strengthen the CSC network, CSC SPV has launched 	the new technology platform - digitalseva.csc.gov.in - with advance security features. </a:t>
            </a:r>
            <a:r>
              <a:rPr lang="en-IN" sz="1500" b="1" dirty="0" smtClean="0"/>
              <a:t>This 	platform is the backbone of the entire CSC network.</a:t>
            </a:r>
          </a:p>
          <a:p>
            <a:r>
              <a:rPr lang="en-IN" sz="1500" dirty="0" smtClean="0"/>
              <a:t>iv.	Approximately 1.5 </a:t>
            </a:r>
            <a:r>
              <a:rPr lang="en-IN" sz="1500" dirty="0" err="1" smtClean="0"/>
              <a:t>crore</a:t>
            </a:r>
            <a:r>
              <a:rPr lang="en-IN" sz="1500" dirty="0" smtClean="0"/>
              <a:t> transactions happen per month through this platform.</a:t>
            </a:r>
            <a:endParaRPr lang="en-IN" sz="1500" dirty="0" err="1"/>
          </a:p>
        </p:txBody>
      </p:sp>
      <p:pic>
        <p:nvPicPr>
          <p:cNvPr id="10" name="Picture 9"/>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1472102" y="3357562"/>
            <a:ext cx="6544229" cy="32147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51206" tIns="25603" rIns="51206" bIns="25603">
            <a:normAutofit/>
          </a:bodyPr>
          <a:lstStyle/>
          <a:p>
            <a:r>
              <a:rPr lang="en-IN" sz="3800" dirty="0">
                <a:solidFill>
                  <a:srgbClr val="002060"/>
                </a:solidFill>
                <a:latin typeface="Papyrus LET" pitchFamily="2" charset="0"/>
              </a:rPr>
              <a:t>4.	CSC’s Services Catalogue</a:t>
            </a:r>
          </a:p>
        </p:txBody>
      </p:sp>
      <p:sp>
        <p:nvSpPr>
          <p:cNvPr id="3" name="Content Placeholder 2"/>
          <p:cNvSpPr>
            <a:spLocks noGrp="1"/>
          </p:cNvSpPr>
          <p:nvPr>
            <p:ph idx="1"/>
          </p:nvPr>
        </p:nvSpPr>
        <p:spPr>
          <a:xfrm>
            <a:off x="457200" y="1000108"/>
            <a:ext cx="8229600" cy="4525963"/>
          </a:xfrm>
        </p:spPr>
        <p:txBody>
          <a:bodyPr lIns="51206" tIns="25603" rIns="51206" bIns="25603">
            <a:normAutofit/>
          </a:bodyPr>
          <a:lstStyle/>
          <a:p>
            <a:pPr>
              <a:buNone/>
            </a:pPr>
            <a:r>
              <a:rPr lang="en-IN" sz="1500" dirty="0" smtClean="0"/>
              <a:t>I.	CSC SPV offers number of services to VLEs to make their CSC centre financially viable. The services include G2C and B2C services, financial inclusion and educational services. The company continuously strives to identify and add new services to enhance the service spectrum/portfolio. </a:t>
            </a:r>
          </a:p>
          <a:p>
            <a:pPr>
              <a:buNone/>
            </a:pPr>
            <a:r>
              <a:rPr lang="en-IN" sz="1500" dirty="0" smtClean="0"/>
              <a:t>II.	G2C Services: Delivery of Government service through the CSCs is driven by the Government, both Central and State. There has been significant variation in the delivery of G2C services with some States as Andhra Pradesh, Madhya Pradesh, Kerala, Rajasthan, </a:t>
            </a:r>
            <a:r>
              <a:rPr lang="en-IN" sz="1500" dirty="0" err="1" smtClean="0"/>
              <a:t>Odisha</a:t>
            </a:r>
            <a:r>
              <a:rPr lang="en-IN" sz="1500" dirty="0" smtClean="0"/>
              <a:t>, Haryana and Gujarat performing very well; while in other cases it shall improve with the implementation of the e-District scheme. It is true that with the implementation of e- District across the country, there shall be significant improvement in the delivery of G2C services to citizen through CSCs. CSC is also developing common application portal for </a:t>
            </a:r>
            <a:r>
              <a:rPr lang="en-IN" sz="1500" dirty="0" err="1" smtClean="0"/>
              <a:t>Odisha</a:t>
            </a:r>
            <a:r>
              <a:rPr lang="en-IN" sz="1500" dirty="0" smtClean="0"/>
              <a:t> with the concept of a single platform for all G2C services.</a:t>
            </a:r>
          </a:p>
          <a:p>
            <a:pPr>
              <a:buNone/>
            </a:pPr>
            <a:r>
              <a:rPr lang="en-IN" sz="1500" dirty="0" smtClean="0"/>
              <a:t>III.	The citizen needs services other than G2C services to actively participate in nation building. CSCs meet the requirement of the citizen in enabling him to get information, knowledge and skills for overall development. Such services are enabled by the CSC SPV.</a:t>
            </a:r>
            <a:endParaRPr lang="en-IN" sz="1500" dirty="0"/>
          </a:p>
        </p:txBody>
      </p:sp>
      <p:pic>
        <p:nvPicPr>
          <p:cNvPr id="7" name="Picture 6" descr="Clipboard01.jpg"/>
          <p:cNvPicPr>
            <a:picLocks noChangeAspect="1"/>
          </p:cNvPicPr>
          <p:nvPr/>
        </p:nvPicPr>
        <p:blipFill>
          <a:blip r:embed="rId2"/>
          <a:srcRect b="8300"/>
          <a:stretch>
            <a:fillRect/>
          </a:stretch>
        </p:blipFill>
        <p:spPr>
          <a:xfrm>
            <a:off x="0" y="4490589"/>
            <a:ext cx="9144000" cy="23674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TotalTime>
  <Words>6720</Words>
  <Application>Microsoft Office PowerPoint</Application>
  <PresentationFormat>On-screen Show (4:3)</PresentationFormat>
  <Paragraphs>1336</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Slide 1</vt:lpstr>
      <vt:lpstr>INDEX</vt:lpstr>
      <vt:lpstr>1. CSC Introduction </vt:lpstr>
      <vt:lpstr>Slide 4</vt:lpstr>
      <vt:lpstr>Slide 5</vt:lpstr>
      <vt:lpstr>Slide 6</vt:lpstr>
      <vt:lpstr>2. CSC Institutional Structure</vt:lpstr>
      <vt:lpstr>3. CSC SPV Technology Plaform – DIGITAL SEVA</vt:lpstr>
      <vt:lpstr>4. CSC’s Services Catalogue</vt:lpstr>
      <vt:lpstr>The list of CSC service catalogue is as follows;</vt:lpstr>
      <vt:lpstr>4.1 Digi Pay (AePS)</vt:lpstr>
      <vt:lpstr>Slide 12</vt:lpstr>
      <vt:lpstr>4.2 Insurance</vt:lpstr>
      <vt:lpstr>Process flow depicts the life cycle of becoming a RAP from VLE. </vt:lpstr>
      <vt:lpstr>Slide 15</vt:lpstr>
      <vt:lpstr>Slide 16</vt:lpstr>
      <vt:lpstr>4.3 Banking</vt:lpstr>
      <vt:lpstr>Slide 18</vt:lpstr>
      <vt:lpstr>Slide 19</vt:lpstr>
      <vt:lpstr>4.4 Pension</vt:lpstr>
      <vt:lpstr>Slide 21</vt:lpstr>
      <vt:lpstr>Slide 22</vt:lpstr>
      <vt:lpstr>Slide 23</vt:lpstr>
      <vt:lpstr>Slide 24</vt:lpstr>
      <vt:lpstr>Slide 25</vt:lpstr>
      <vt:lpstr>Slide 26</vt:lpstr>
      <vt:lpstr>Slide 27</vt:lpstr>
      <vt:lpstr>4.6 UCL</vt:lpstr>
      <vt:lpstr>Slide 29</vt:lpstr>
      <vt:lpstr>Slide 30</vt:lpstr>
      <vt:lpstr>4.7 Digital Seva Kendra(DSK)</vt:lpstr>
      <vt:lpstr>Slide 32</vt:lpstr>
      <vt:lpstr>4.8 UJALA</vt:lpstr>
      <vt:lpstr>Slide 34</vt:lpstr>
      <vt:lpstr>4.9 LED MMU</vt:lpstr>
      <vt:lpstr>Slide 36</vt:lpstr>
      <vt:lpstr>4.10 Sanitary Napkins</vt:lpstr>
      <vt:lpstr>Slide 38</vt:lpstr>
      <vt:lpstr>4.11 Railway Ticketing (IRCTC)</vt:lpstr>
      <vt:lpstr>4.12 Passport Applications</vt:lpstr>
      <vt:lpstr>4.13 Education</vt:lpstr>
      <vt:lpstr>Slide 42</vt:lpstr>
      <vt:lpstr>Slide 43</vt:lpstr>
      <vt:lpstr>Slide 44</vt:lpstr>
      <vt:lpstr>Slide 45</vt:lpstr>
      <vt:lpstr>Slide 46</vt:lpstr>
      <vt:lpstr>Slide 47</vt:lpstr>
      <vt:lpstr>4.14 Health Care Services</vt:lpstr>
      <vt:lpstr>Slide 49</vt:lpstr>
      <vt:lpstr>Slide 50</vt:lpstr>
      <vt:lpstr>Slide 51</vt:lpstr>
      <vt:lpstr>4.15 Skill Development</vt:lpstr>
      <vt:lpstr>Slide 53</vt:lpstr>
      <vt:lpstr>Slide 54</vt:lpstr>
      <vt:lpstr>Slide 55</vt:lpstr>
      <vt:lpstr>Slide 56</vt:lpstr>
      <vt:lpstr>4.16 CSC VLE Bazaar</vt:lpstr>
      <vt:lpstr>Slide 58</vt:lpstr>
      <vt:lpstr>Slide 59</vt:lpstr>
      <vt:lpstr>Slide 60</vt:lpstr>
      <vt:lpstr>4.17 GST</vt:lpstr>
      <vt:lpstr>Slide 62</vt:lpstr>
      <vt:lpstr>4.18 Electricity Bill Payment</vt:lpstr>
      <vt:lpstr>4.19 Election</vt:lpstr>
      <vt:lpstr>Slide 65</vt:lpstr>
      <vt:lpstr>4.20 Wifi Choupal</vt:lpstr>
      <vt:lpstr>Slide 67</vt:lpstr>
      <vt:lpstr>4.21 New Services</vt:lpstr>
      <vt:lpstr>4.22 Helpdesk and Ticket Generation</vt:lpstr>
      <vt:lpstr>Slide 70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ABEY</dc:creator>
  <cp:lastModifiedBy>ABEY</cp:lastModifiedBy>
  <cp:revision>26</cp:revision>
  <dcterms:created xsi:type="dcterms:W3CDTF">2017-12-04T05:14:49Z</dcterms:created>
  <dcterms:modified xsi:type="dcterms:W3CDTF">2017-12-06T11:49:08Z</dcterms:modified>
</cp:coreProperties>
</file>